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17" r:id="rId5"/>
    <p:sldId id="329" r:id="rId6"/>
    <p:sldId id="307" r:id="rId7"/>
    <p:sldId id="308" r:id="rId8"/>
    <p:sldId id="278" r:id="rId9"/>
    <p:sldId id="319" r:id="rId10"/>
    <p:sldId id="309" r:id="rId11"/>
    <p:sldId id="323" r:id="rId12"/>
    <p:sldId id="326" r:id="rId13"/>
    <p:sldId id="327" r:id="rId14"/>
    <p:sldId id="324" r:id="rId15"/>
    <p:sldId id="328" r:id="rId16"/>
    <p:sldId id="321" r:id="rId17"/>
    <p:sldId id="330" r:id="rId18"/>
    <p:sldId id="332" r:id="rId19"/>
    <p:sldId id="331" r:id="rId20"/>
    <p:sldId id="312" r:id="rId21"/>
    <p:sldId id="30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A47"/>
    <a:srgbClr val="636A58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94" autoAdjust="0"/>
    <p:restoredTop sz="92364" autoAdjust="0"/>
  </p:normalViewPr>
  <p:slideViewPr>
    <p:cSldViewPr snapToGrid="0">
      <p:cViewPr varScale="1">
        <p:scale>
          <a:sx n="68" d="100"/>
          <a:sy n="68" d="100"/>
        </p:scale>
        <p:origin x="648" y="60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97B9A2-28F8-4F33-93D7-D3018C0A1FC2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ar-SA"/>
        </a:p>
      </dgm:t>
    </dgm:pt>
    <dgm:pt modelId="{558AF755-CBE5-434A-811A-951A3132F448}">
      <dgm:prSet phldrT="[نص]"/>
      <dgm:spPr/>
      <dgm:t>
        <a:bodyPr/>
        <a:lstStyle/>
        <a:p>
          <a:pPr rtl="1"/>
          <a:r>
            <a:rPr lang="en-US" smtClean="0"/>
            <a:t>1</a:t>
          </a:r>
          <a:endParaRPr lang="ar-SA"/>
        </a:p>
      </dgm:t>
    </dgm:pt>
    <dgm:pt modelId="{E3C95196-5C59-460B-959B-9990E9D4C7F6}" type="parTrans" cxnId="{61C941F2-1BCB-40F3-A045-41044FA0A06F}">
      <dgm:prSet/>
      <dgm:spPr/>
      <dgm:t>
        <a:bodyPr/>
        <a:lstStyle/>
        <a:p>
          <a:pPr rtl="1"/>
          <a:endParaRPr lang="ar-SA"/>
        </a:p>
      </dgm:t>
    </dgm:pt>
    <dgm:pt modelId="{7FF2B1AF-B3FC-4BB5-8376-129C10FC84E8}" type="sibTrans" cxnId="{61C941F2-1BCB-40F3-A045-41044FA0A06F}">
      <dgm:prSet/>
      <dgm:spPr/>
      <dgm:t>
        <a:bodyPr/>
        <a:lstStyle/>
        <a:p>
          <a:pPr rtl="1"/>
          <a:endParaRPr lang="ar-SA"/>
        </a:p>
      </dgm:t>
    </dgm:pt>
    <dgm:pt modelId="{96ABC93D-C2B7-4D04-B576-E90265A4BD1B}">
      <dgm:prSet phldrT="[نص]"/>
      <dgm:spPr/>
      <dgm:t>
        <a:bodyPr/>
        <a:lstStyle/>
        <a:p>
          <a:pPr rtl="1"/>
          <a:r>
            <a:rPr lang="en-US" b="0" smtClean="0">
              <a:latin typeface="+mj-lt"/>
            </a:rPr>
            <a:t>Introduction</a:t>
          </a:r>
          <a:endParaRPr lang="ar-SA"/>
        </a:p>
      </dgm:t>
    </dgm:pt>
    <dgm:pt modelId="{A459C798-B1E8-40DE-AC29-0C71A7853BF6}" type="parTrans" cxnId="{430B677D-FB03-40E5-858F-67B47A739CFA}">
      <dgm:prSet/>
      <dgm:spPr/>
      <dgm:t>
        <a:bodyPr/>
        <a:lstStyle/>
        <a:p>
          <a:pPr rtl="1"/>
          <a:endParaRPr lang="ar-SA"/>
        </a:p>
      </dgm:t>
    </dgm:pt>
    <dgm:pt modelId="{CB143E48-E00C-4E34-BE42-0FA9CB058EAE}" type="sibTrans" cxnId="{430B677D-FB03-40E5-858F-67B47A739CFA}">
      <dgm:prSet/>
      <dgm:spPr/>
      <dgm:t>
        <a:bodyPr/>
        <a:lstStyle/>
        <a:p>
          <a:pPr rtl="1"/>
          <a:endParaRPr lang="ar-SA"/>
        </a:p>
      </dgm:t>
    </dgm:pt>
    <dgm:pt modelId="{3CBABA82-59F8-4ED4-ADF4-73341E8666BC}">
      <dgm:prSet phldrT="[نص]"/>
      <dgm:spPr/>
      <dgm:t>
        <a:bodyPr/>
        <a:lstStyle/>
        <a:p>
          <a:pPr rtl="1"/>
          <a:r>
            <a:rPr lang="en-US" smtClean="0"/>
            <a:t>2</a:t>
          </a:r>
          <a:endParaRPr lang="ar-SA"/>
        </a:p>
      </dgm:t>
    </dgm:pt>
    <dgm:pt modelId="{7973AC36-4E59-413C-B1ED-8FC38A24D1E9}" type="parTrans" cxnId="{EB2F5D18-C46D-43B6-89E4-4FC771B727A8}">
      <dgm:prSet/>
      <dgm:spPr/>
      <dgm:t>
        <a:bodyPr/>
        <a:lstStyle/>
        <a:p>
          <a:pPr rtl="1"/>
          <a:endParaRPr lang="ar-SA"/>
        </a:p>
      </dgm:t>
    </dgm:pt>
    <dgm:pt modelId="{39782474-4E6E-4F57-820A-EBBD76330632}" type="sibTrans" cxnId="{EB2F5D18-C46D-43B6-89E4-4FC771B727A8}">
      <dgm:prSet/>
      <dgm:spPr/>
      <dgm:t>
        <a:bodyPr/>
        <a:lstStyle/>
        <a:p>
          <a:pPr rtl="1"/>
          <a:endParaRPr lang="ar-SA"/>
        </a:p>
      </dgm:t>
    </dgm:pt>
    <dgm:pt modelId="{F64C1848-2C70-4EE9-A6D4-C2477A9DD6F3}">
      <dgm:prSet phldrT="[نص]"/>
      <dgm:spPr/>
      <dgm:t>
        <a:bodyPr/>
        <a:lstStyle/>
        <a:p>
          <a:pPr rtl="1"/>
          <a:r>
            <a:rPr lang="en-US" b="0" baseline="0" smtClean="0">
              <a:solidFill>
                <a:schemeClr val="tx1"/>
              </a:solidFill>
              <a:latin typeface="+mj-lt"/>
              <a:ea typeface="+mn-ea"/>
              <a:cs typeface="+mn-cs"/>
            </a:rPr>
            <a:t>Objectives</a:t>
          </a:r>
          <a:endParaRPr lang="ar-SA"/>
        </a:p>
      </dgm:t>
    </dgm:pt>
    <dgm:pt modelId="{2F4DA14F-6FD4-42D1-AF4B-427C52C26FC1}" type="parTrans" cxnId="{37A9DF00-FFE6-4C6B-B946-4745D9EABC20}">
      <dgm:prSet/>
      <dgm:spPr/>
      <dgm:t>
        <a:bodyPr/>
        <a:lstStyle/>
        <a:p>
          <a:pPr rtl="1"/>
          <a:endParaRPr lang="ar-SA"/>
        </a:p>
      </dgm:t>
    </dgm:pt>
    <dgm:pt modelId="{8B8409C5-A790-4E2B-BC62-95577942C971}" type="sibTrans" cxnId="{37A9DF00-FFE6-4C6B-B946-4745D9EABC20}">
      <dgm:prSet/>
      <dgm:spPr/>
      <dgm:t>
        <a:bodyPr/>
        <a:lstStyle/>
        <a:p>
          <a:pPr rtl="1"/>
          <a:endParaRPr lang="ar-SA"/>
        </a:p>
      </dgm:t>
    </dgm:pt>
    <dgm:pt modelId="{A62A8240-82C4-4062-941A-A3F19CCFE878}">
      <dgm:prSet phldrT="[نص]"/>
      <dgm:spPr/>
      <dgm:t>
        <a:bodyPr/>
        <a:lstStyle/>
        <a:p>
          <a:pPr rtl="1"/>
          <a:r>
            <a:rPr lang="en-US" dirty="0" smtClean="0"/>
            <a:t>3</a:t>
          </a:r>
          <a:endParaRPr lang="ar-SA" dirty="0"/>
        </a:p>
      </dgm:t>
    </dgm:pt>
    <dgm:pt modelId="{D8032770-6656-47EA-8423-6D955F969074}" type="parTrans" cxnId="{36836E7F-542E-479D-AEF7-D4581CBF0CDD}">
      <dgm:prSet/>
      <dgm:spPr/>
      <dgm:t>
        <a:bodyPr/>
        <a:lstStyle/>
        <a:p>
          <a:pPr rtl="1"/>
          <a:endParaRPr lang="ar-SA"/>
        </a:p>
      </dgm:t>
    </dgm:pt>
    <dgm:pt modelId="{08B50079-5C24-4D7F-83D9-44580D83133C}" type="sibTrans" cxnId="{36836E7F-542E-479D-AEF7-D4581CBF0CDD}">
      <dgm:prSet/>
      <dgm:spPr/>
      <dgm:t>
        <a:bodyPr/>
        <a:lstStyle/>
        <a:p>
          <a:pPr rtl="1"/>
          <a:endParaRPr lang="ar-SA"/>
        </a:p>
      </dgm:t>
    </dgm:pt>
    <dgm:pt modelId="{D0FBF6B5-7FCC-4CE4-AE9F-C325839E1E8D}">
      <dgm:prSet phldrT="[نص]"/>
      <dgm:spPr/>
      <dgm:t>
        <a:bodyPr/>
        <a:lstStyle/>
        <a:p>
          <a:pPr rtl="0"/>
          <a:r>
            <a:rPr lang="en-US" b="0" smtClean="0">
              <a:solidFill>
                <a:schemeClr val="tx1"/>
              </a:solidFill>
              <a:latin typeface="+mn-lt"/>
              <a:ea typeface="+mn-ea"/>
              <a:cs typeface="+mn-cs"/>
            </a:rPr>
            <a:t>Analysis Steps </a:t>
          </a:r>
          <a:endParaRPr lang="ar-SA"/>
        </a:p>
      </dgm:t>
    </dgm:pt>
    <dgm:pt modelId="{03D893D9-025C-44AF-8E36-D954631EDBDC}" type="parTrans" cxnId="{100B57E9-59C7-4606-9542-D8541DC11293}">
      <dgm:prSet/>
      <dgm:spPr/>
      <dgm:t>
        <a:bodyPr/>
        <a:lstStyle/>
        <a:p>
          <a:pPr rtl="1"/>
          <a:endParaRPr lang="ar-SA"/>
        </a:p>
      </dgm:t>
    </dgm:pt>
    <dgm:pt modelId="{2533A7F4-5A73-4D0B-B910-0187A822E9B3}" type="sibTrans" cxnId="{100B57E9-59C7-4606-9542-D8541DC11293}">
      <dgm:prSet/>
      <dgm:spPr/>
      <dgm:t>
        <a:bodyPr/>
        <a:lstStyle/>
        <a:p>
          <a:pPr rtl="1"/>
          <a:endParaRPr lang="ar-SA"/>
        </a:p>
      </dgm:t>
    </dgm:pt>
    <dgm:pt modelId="{67347A04-69AD-4978-BEBA-C86897AFDB53}" type="pres">
      <dgm:prSet presAssocID="{7897B9A2-28F8-4F33-93D7-D3018C0A1FC2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6F94CFD6-EF18-45B0-BBE0-02468C762F62}" type="pres">
      <dgm:prSet presAssocID="{558AF755-CBE5-434A-811A-951A3132F448}" presName="composite" presStyleCnt="0"/>
      <dgm:spPr/>
    </dgm:pt>
    <dgm:pt modelId="{B1B38973-5F65-465F-A2BB-51FE95589228}" type="pres">
      <dgm:prSet presAssocID="{558AF755-CBE5-434A-811A-951A3132F448}" presName="BackAccent" presStyleLbl="bgShp" presStyleIdx="0" presStyleCnt="3"/>
      <dgm:spPr/>
    </dgm:pt>
    <dgm:pt modelId="{8B2A20C2-5B02-4BF9-B663-FA65B879C30E}" type="pres">
      <dgm:prSet presAssocID="{558AF755-CBE5-434A-811A-951A3132F448}" presName="Accent" presStyleLbl="alignNode1" presStyleIdx="0" presStyleCnt="3"/>
      <dgm:spPr/>
    </dgm:pt>
    <dgm:pt modelId="{0057CAB8-2B31-4FE8-84F2-BC948D7B2AA8}" type="pres">
      <dgm:prSet presAssocID="{558AF755-CBE5-434A-811A-951A3132F448}" presName="Child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02676E2B-4352-4E1A-83C7-E855D856549C}" type="pres">
      <dgm:prSet presAssocID="{558AF755-CBE5-434A-811A-951A3132F448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BD922B1-864E-4435-942A-D293DFC7A897}" type="pres">
      <dgm:prSet presAssocID="{7FF2B1AF-B3FC-4BB5-8376-129C10FC84E8}" presName="sibTrans" presStyleCnt="0"/>
      <dgm:spPr/>
    </dgm:pt>
    <dgm:pt modelId="{9B49FB7A-1F8F-4B4C-AFE9-A8D08F9C894B}" type="pres">
      <dgm:prSet presAssocID="{3CBABA82-59F8-4ED4-ADF4-73341E8666BC}" presName="composite" presStyleCnt="0"/>
      <dgm:spPr/>
    </dgm:pt>
    <dgm:pt modelId="{58D5AD49-7F0F-46F3-BE7B-CA70B2118D69}" type="pres">
      <dgm:prSet presAssocID="{3CBABA82-59F8-4ED4-ADF4-73341E8666BC}" presName="BackAccent" presStyleLbl="bgShp" presStyleIdx="1" presStyleCnt="3"/>
      <dgm:spPr/>
    </dgm:pt>
    <dgm:pt modelId="{0F386402-BF40-484D-AD8C-6EF5C3BED7F3}" type="pres">
      <dgm:prSet presAssocID="{3CBABA82-59F8-4ED4-ADF4-73341E8666BC}" presName="Accent" presStyleLbl="alignNode1" presStyleIdx="1" presStyleCnt="3"/>
      <dgm:spPr/>
    </dgm:pt>
    <dgm:pt modelId="{53575CDA-C303-457D-9544-0C29133E4FD6}" type="pres">
      <dgm:prSet presAssocID="{3CBABA82-59F8-4ED4-ADF4-73341E8666BC}" presName="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5A369382-F372-4F10-BDA5-5B70179C55CE}" type="pres">
      <dgm:prSet presAssocID="{3CBABA82-59F8-4ED4-ADF4-73341E8666BC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2E3B887B-398C-4450-BE30-A1B5EA664FD7}" type="pres">
      <dgm:prSet presAssocID="{39782474-4E6E-4F57-820A-EBBD76330632}" presName="sibTrans" presStyleCnt="0"/>
      <dgm:spPr/>
    </dgm:pt>
    <dgm:pt modelId="{C4DC960F-30EF-40B9-8131-3E726D7557EC}" type="pres">
      <dgm:prSet presAssocID="{A62A8240-82C4-4062-941A-A3F19CCFE878}" presName="composite" presStyleCnt="0"/>
      <dgm:spPr/>
    </dgm:pt>
    <dgm:pt modelId="{ECC37F2E-50E9-4AA5-88EF-74CDBAE2850E}" type="pres">
      <dgm:prSet presAssocID="{A62A8240-82C4-4062-941A-A3F19CCFE878}" presName="BackAccent" presStyleLbl="bgShp" presStyleIdx="2" presStyleCnt="3"/>
      <dgm:spPr/>
    </dgm:pt>
    <dgm:pt modelId="{0F972B70-BBCD-42A1-970F-18F5420C700F}" type="pres">
      <dgm:prSet presAssocID="{A62A8240-82C4-4062-941A-A3F19CCFE878}" presName="Accent" presStyleLbl="alignNode1" presStyleIdx="2" presStyleCnt="3"/>
      <dgm:spPr/>
    </dgm:pt>
    <dgm:pt modelId="{CB949DFA-2069-4B55-B5C6-565916E3D7B2}" type="pres">
      <dgm:prSet presAssocID="{A62A8240-82C4-4062-941A-A3F19CCFE878}" presName="Child" presStyleLbl="revTx" presStyleIdx="4" presStyleCnt="6" custScaleX="20114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D7F9670B-8D7E-4810-8C01-29EB5062DDEE}" type="pres">
      <dgm:prSet presAssocID="{A62A8240-82C4-4062-941A-A3F19CCFE878}" presName="Parent" presStyleLbl="revTx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</dgm:ptLst>
  <dgm:cxnLst>
    <dgm:cxn modelId="{F1C2967A-AB12-4BDC-93EF-B395E16A6B57}" type="presOf" srcId="{D0FBF6B5-7FCC-4CE4-AE9F-C325839E1E8D}" destId="{CB949DFA-2069-4B55-B5C6-565916E3D7B2}" srcOrd="0" destOrd="0" presId="urn:microsoft.com/office/officeart/2008/layout/IncreasingCircleProcess"/>
    <dgm:cxn modelId="{37A9DF00-FFE6-4C6B-B946-4745D9EABC20}" srcId="{3CBABA82-59F8-4ED4-ADF4-73341E8666BC}" destId="{F64C1848-2C70-4EE9-A6D4-C2477A9DD6F3}" srcOrd="0" destOrd="0" parTransId="{2F4DA14F-6FD4-42D1-AF4B-427C52C26FC1}" sibTransId="{8B8409C5-A790-4E2B-BC62-95577942C971}"/>
    <dgm:cxn modelId="{0A286685-15A7-4B5C-B8A3-12D55F90086A}" type="presOf" srcId="{558AF755-CBE5-434A-811A-951A3132F448}" destId="{02676E2B-4352-4E1A-83C7-E855D856549C}" srcOrd="0" destOrd="0" presId="urn:microsoft.com/office/officeart/2008/layout/IncreasingCircleProcess"/>
    <dgm:cxn modelId="{61C941F2-1BCB-40F3-A045-41044FA0A06F}" srcId="{7897B9A2-28F8-4F33-93D7-D3018C0A1FC2}" destId="{558AF755-CBE5-434A-811A-951A3132F448}" srcOrd="0" destOrd="0" parTransId="{E3C95196-5C59-460B-959B-9990E9D4C7F6}" sibTransId="{7FF2B1AF-B3FC-4BB5-8376-129C10FC84E8}"/>
    <dgm:cxn modelId="{100B57E9-59C7-4606-9542-D8541DC11293}" srcId="{A62A8240-82C4-4062-941A-A3F19CCFE878}" destId="{D0FBF6B5-7FCC-4CE4-AE9F-C325839E1E8D}" srcOrd="0" destOrd="0" parTransId="{03D893D9-025C-44AF-8E36-D954631EDBDC}" sibTransId="{2533A7F4-5A73-4D0B-B910-0187A822E9B3}"/>
    <dgm:cxn modelId="{BEA4CEB3-B1A3-48E6-819B-11F52C04141D}" type="presOf" srcId="{7897B9A2-28F8-4F33-93D7-D3018C0A1FC2}" destId="{67347A04-69AD-4978-BEBA-C86897AFDB53}" srcOrd="0" destOrd="0" presId="urn:microsoft.com/office/officeart/2008/layout/IncreasingCircleProcess"/>
    <dgm:cxn modelId="{07BD89F3-F369-4C42-A519-6798D03D8109}" type="presOf" srcId="{96ABC93D-C2B7-4D04-B576-E90265A4BD1B}" destId="{0057CAB8-2B31-4FE8-84F2-BC948D7B2AA8}" srcOrd="0" destOrd="0" presId="urn:microsoft.com/office/officeart/2008/layout/IncreasingCircleProcess"/>
    <dgm:cxn modelId="{C4900629-8B18-4E18-8D62-AB03B3E8EA29}" type="presOf" srcId="{F64C1848-2C70-4EE9-A6D4-C2477A9DD6F3}" destId="{53575CDA-C303-457D-9544-0C29133E4FD6}" srcOrd="0" destOrd="0" presId="urn:microsoft.com/office/officeart/2008/layout/IncreasingCircleProcess"/>
    <dgm:cxn modelId="{430B677D-FB03-40E5-858F-67B47A739CFA}" srcId="{558AF755-CBE5-434A-811A-951A3132F448}" destId="{96ABC93D-C2B7-4D04-B576-E90265A4BD1B}" srcOrd="0" destOrd="0" parTransId="{A459C798-B1E8-40DE-AC29-0C71A7853BF6}" sibTransId="{CB143E48-E00C-4E34-BE42-0FA9CB058EAE}"/>
    <dgm:cxn modelId="{EB2F5D18-C46D-43B6-89E4-4FC771B727A8}" srcId="{7897B9A2-28F8-4F33-93D7-D3018C0A1FC2}" destId="{3CBABA82-59F8-4ED4-ADF4-73341E8666BC}" srcOrd="1" destOrd="0" parTransId="{7973AC36-4E59-413C-B1ED-8FC38A24D1E9}" sibTransId="{39782474-4E6E-4F57-820A-EBBD76330632}"/>
    <dgm:cxn modelId="{1FEB5C85-8960-4A90-8EDE-93A25FE23010}" type="presOf" srcId="{A62A8240-82C4-4062-941A-A3F19CCFE878}" destId="{D7F9670B-8D7E-4810-8C01-29EB5062DDEE}" srcOrd="0" destOrd="0" presId="urn:microsoft.com/office/officeart/2008/layout/IncreasingCircleProcess"/>
    <dgm:cxn modelId="{83751568-1DDB-4663-B98E-167583E9ED61}" type="presOf" srcId="{3CBABA82-59F8-4ED4-ADF4-73341E8666BC}" destId="{5A369382-F372-4F10-BDA5-5B70179C55CE}" srcOrd="0" destOrd="0" presId="urn:microsoft.com/office/officeart/2008/layout/IncreasingCircleProcess"/>
    <dgm:cxn modelId="{36836E7F-542E-479D-AEF7-D4581CBF0CDD}" srcId="{7897B9A2-28F8-4F33-93D7-D3018C0A1FC2}" destId="{A62A8240-82C4-4062-941A-A3F19CCFE878}" srcOrd="2" destOrd="0" parTransId="{D8032770-6656-47EA-8423-6D955F969074}" sibTransId="{08B50079-5C24-4D7F-83D9-44580D83133C}"/>
    <dgm:cxn modelId="{5C5556DF-5CB3-4D93-ADDB-702C4EC1434D}" type="presParOf" srcId="{67347A04-69AD-4978-BEBA-C86897AFDB53}" destId="{6F94CFD6-EF18-45B0-BBE0-02468C762F62}" srcOrd="0" destOrd="0" presId="urn:microsoft.com/office/officeart/2008/layout/IncreasingCircleProcess"/>
    <dgm:cxn modelId="{8B01C8BE-005C-4571-8DFB-6424178B4D11}" type="presParOf" srcId="{6F94CFD6-EF18-45B0-BBE0-02468C762F62}" destId="{B1B38973-5F65-465F-A2BB-51FE95589228}" srcOrd="0" destOrd="0" presId="urn:microsoft.com/office/officeart/2008/layout/IncreasingCircleProcess"/>
    <dgm:cxn modelId="{486F3371-D38D-49AD-95E9-B69154662EAD}" type="presParOf" srcId="{6F94CFD6-EF18-45B0-BBE0-02468C762F62}" destId="{8B2A20C2-5B02-4BF9-B663-FA65B879C30E}" srcOrd="1" destOrd="0" presId="urn:microsoft.com/office/officeart/2008/layout/IncreasingCircleProcess"/>
    <dgm:cxn modelId="{9C95F177-ABB9-4E0F-AF8A-2BE25FD4C17D}" type="presParOf" srcId="{6F94CFD6-EF18-45B0-BBE0-02468C762F62}" destId="{0057CAB8-2B31-4FE8-84F2-BC948D7B2AA8}" srcOrd="2" destOrd="0" presId="urn:microsoft.com/office/officeart/2008/layout/IncreasingCircleProcess"/>
    <dgm:cxn modelId="{6D47BD9C-2AC5-4315-863C-815C69719EC9}" type="presParOf" srcId="{6F94CFD6-EF18-45B0-BBE0-02468C762F62}" destId="{02676E2B-4352-4E1A-83C7-E855D856549C}" srcOrd="3" destOrd="0" presId="urn:microsoft.com/office/officeart/2008/layout/IncreasingCircleProcess"/>
    <dgm:cxn modelId="{25A1BB04-0546-4523-BB01-A351A96CB45F}" type="presParOf" srcId="{67347A04-69AD-4978-BEBA-C86897AFDB53}" destId="{7BD922B1-864E-4435-942A-D293DFC7A897}" srcOrd="1" destOrd="0" presId="urn:microsoft.com/office/officeart/2008/layout/IncreasingCircleProcess"/>
    <dgm:cxn modelId="{46F6C635-F992-4293-97D1-2EBDACC953E6}" type="presParOf" srcId="{67347A04-69AD-4978-BEBA-C86897AFDB53}" destId="{9B49FB7A-1F8F-4B4C-AFE9-A8D08F9C894B}" srcOrd="2" destOrd="0" presId="urn:microsoft.com/office/officeart/2008/layout/IncreasingCircleProcess"/>
    <dgm:cxn modelId="{D6A5BC19-013F-41BB-B9AD-BE70FFE544B8}" type="presParOf" srcId="{9B49FB7A-1F8F-4B4C-AFE9-A8D08F9C894B}" destId="{58D5AD49-7F0F-46F3-BE7B-CA70B2118D69}" srcOrd="0" destOrd="0" presId="urn:microsoft.com/office/officeart/2008/layout/IncreasingCircleProcess"/>
    <dgm:cxn modelId="{6CED8315-AE74-49AC-B03B-AEA8CF1C47C8}" type="presParOf" srcId="{9B49FB7A-1F8F-4B4C-AFE9-A8D08F9C894B}" destId="{0F386402-BF40-484D-AD8C-6EF5C3BED7F3}" srcOrd="1" destOrd="0" presId="urn:microsoft.com/office/officeart/2008/layout/IncreasingCircleProcess"/>
    <dgm:cxn modelId="{58BFD2F2-DC34-43B7-8378-B9BDBFF098B8}" type="presParOf" srcId="{9B49FB7A-1F8F-4B4C-AFE9-A8D08F9C894B}" destId="{53575CDA-C303-457D-9544-0C29133E4FD6}" srcOrd="2" destOrd="0" presId="urn:microsoft.com/office/officeart/2008/layout/IncreasingCircleProcess"/>
    <dgm:cxn modelId="{B4127429-7018-4407-BBB5-99A93B114A42}" type="presParOf" srcId="{9B49FB7A-1F8F-4B4C-AFE9-A8D08F9C894B}" destId="{5A369382-F372-4F10-BDA5-5B70179C55CE}" srcOrd="3" destOrd="0" presId="urn:microsoft.com/office/officeart/2008/layout/IncreasingCircleProcess"/>
    <dgm:cxn modelId="{44834D2A-DDE1-4122-908A-3E900A309994}" type="presParOf" srcId="{67347A04-69AD-4978-BEBA-C86897AFDB53}" destId="{2E3B887B-398C-4450-BE30-A1B5EA664FD7}" srcOrd="3" destOrd="0" presId="urn:microsoft.com/office/officeart/2008/layout/IncreasingCircleProcess"/>
    <dgm:cxn modelId="{37130B74-6150-4EED-8CB4-ED754BDCC157}" type="presParOf" srcId="{67347A04-69AD-4978-BEBA-C86897AFDB53}" destId="{C4DC960F-30EF-40B9-8131-3E726D7557EC}" srcOrd="4" destOrd="0" presId="urn:microsoft.com/office/officeart/2008/layout/IncreasingCircleProcess"/>
    <dgm:cxn modelId="{0F3AC497-4CDC-4063-B693-16C68B068F5B}" type="presParOf" srcId="{C4DC960F-30EF-40B9-8131-3E726D7557EC}" destId="{ECC37F2E-50E9-4AA5-88EF-74CDBAE2850E}" srcOrd="0" destOrd="0" presId="urn:microsoft.com/office/officeart/2008/layout/IncreasingCircleProcess"/>
    <dgm:cxn modelId="{1A0957C2-20CD-492C-BE76-91E78BD0708B}" type="presParOf" srcId="{C4DC960F-30EF-40B9-8131-3E726D7557EC}" destId="{0F972B70-BBCD-42A1-970F-18F5420C700F}" srcOrd="1" destOrd="0" presId="urn:microsoft.com/office/officeart/2008/layout/IncreasingCircleProcess"/>
    <dgm:cxn modelId="{8402B5A1-503F-4E64-84E0-E51452C70C58}" type="presParOf" srcId="{C4DC960F-30EF-40B9-8131-3E726D7557EC}" destId="{CB949DFA-2069-4B55-B5C6-565916E3D7B2}" srcOrd="2" destOrd="0" presId="urn:microsoft.com/office/officeart/2008/layout/IncreasingCircleProcess"/>
    <dgm:cxn modelId="{400DEB9C-8728-454D-9173-C84ED0DFC981}" type="presParOf" srcId="{C4DC960F-30EF-40B9-8131-3E726D7557EC}" destId="{D7F9670B-8D7E-4810-8C01-29EB5062DDEE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97B9A2-28F8-4F33-93D7-D3018C0A1FC2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ar-SA"/>
        </a:p>
      </dgm:t>
    </dgm:pt>
    <dgm:pt modelId="{558AF755-CBE5-434A-811A-951A3132F448}">
      <dgm:prSet phldrT="[نص]"/>
      <dgm:spPr/>
      <dgm:t>
        <a:bodyPr/>
        <a:lstStyle/>
        <a:p>
          <a:pPr rtl="1"/>
          <a:r>
            <a:rPr lang="en-US" smtClean="0"/>
            <a:t>4</a:t>
          </a:r>
          <a:endParaRPr lang="ar-SA"/>
        </a:p>
      </dgm:t>
    </dgm:pt>
    <dgm:pt modelId="{E3C95196-5C59-460B-959B-9990E9D4C7F6}" type="parTrans" cxnId="{61C941F2-1BCB-40F3-A045-41044FA0A06F}">
      <dgm:prSet/>
      <dgm:spPr/>
      <dgm:t>
        <a:bodyPr/>
        <a:lstStyle/>
        <a:p>
          <a:pPr rtl="1"/>
          <a:endParaRPr lang="ar-SA"/>
        </a:p>
      </dgm:t>
    </dgm:pt>
    <dgm:pt modelId="{7FF2B1AF-B3FC-4BB5-8376-129C10FC84E8}" type="sibTrans" cxnId="{61C941F2-1BCB-40F3-A045-41044FA0A06F}">
      <dgm:prSet/>
      <dgm:spPr/>
      <dgm:t>
        <a:bodyPr/>
        <a:lstStyle/>
        <a:p>
          <a:pPr rtl="1"/>
          <a:endParaRPr lang="ar-SA"/>
        </a:p>
      </dgm:t>
    </dgm:pt>
    <dgm:pt modelId="{96ABC93D-C2B7-4D04-B576-E90265A4BD1B}">
      <dgm:prSet phldrT="[نص]"/>
      <dgm:spPr/>
      <dgm:t>
        <a:bodyPr/>
        <a:lstStyle/>
        <a:p>
          <a:pPr rtl="1"/>
          <a:r>
            <a:rPr lang="en-US" b="0" smtClean="0">
              <a:solidFill>
                <a:schemeClr val="tx1"/>
              </a:solidFill>
              <a:latin typeface="+mj-lt"/>
              <a:ea typeface="+mn-ea"/>
              <a:cs typeface="+mn-cs"/>
            </a:rPr>
            <a:t>Data</a:t>
          </a:r>
          <a:r>
            <a:rPr lang="en-US" b="0" baseline="0" smtClean="0">
              <a:solidFill>
                <a:schemeClr val="tx1"/>
              </a:solidFill>
              <a:latin typeface="+mj-lt"/>
              <a:ea typeface="+mn-ea"/>
              <a:cs typeface="+mn-cs"/>
            </a:rPr>
            <a:t> and Business Questions</a:t>
          </a:r>
          <a:endParaRPr lang="ar-SA"/>
        </a:p>
      </dgm:t>
    </dgm:pt>
    <dgm:pt modelId="{A459C798-B1E8-40DE-AC29-0C71A7853BF6}" type="parTrans" cxnId="{430B677D-FB03-40E5-858F-67B47A739CFA}">
      <dgm:prSet/>
      <dgm:spPr/>
      <dgm:t>
        <a:bodyPr/>
        <a:lstStyle/>
        <a:p>
          <a:pPr rtl="1"/>
          <a:endParaRPr lang="ar-SA"/>
        </a:p>
      </dgm:t>
    </dgm:pt>
    <dgm:pt modelId="{CB143E48-E00C-4E34-BE42-0FA9CB058EAE}" type="sibTrans" cxnId="{430B677D-FB03-40E5-858F-67B47A739CFA}">
      <dgm:prSet/>
      <dgm:spPr/>
      <dgm:t>
        <a:bodyPr/>
        <a:lstStyle/>
        <a:p>
          <a:pPr rtl="1"/>
          <a:endParaRPr lang="ar-SA"/>
        </a:p>
      </dgm:t>
    </dgm:pt>
    <dgm:pt modelId="{3CBABA82-59F8-4ED4-ADF4-73341E8666BC}">
      <dgm:prSet phldrT="[نص]"/>
      <dgm:spPr/>
      <dgm:t>
        <a:bodyPr/>
        <a:lstStyle/>
        <a:p>
          <a:pPr rtl="1"/>
          <a:r>
            <a:rPr lang="en-US" smtClean="0"/>
            <a:t>5</a:t>
          </a:r>
          <a:endParaRPr lang="ar-SA"/>
        </a:p>
      </dgm:t>
    </dgm:pt>
    <dgm:pt modelId="{7973AC36-4E59-413C-B1ED-8FC38A24D1E9}" type="parTrans" cxnId="{EB2F5D18-C46D-43B6-89E4-4FC771B727A8}">
      <dgm:prSet/>
      <dgm:spPr/>
      <dgm:t>
        <a:bodyPr/>
        <a:lstStyle/>
        <a:p>
          <a:pPr rtl="1"/>
          <a:endParaRPr lang="ar-SA"/>
        </a:p>
      </dgm:t>
    </dgm:pt>
    <dgm:pt modelId="{39782474-4E6E-4F57-820A-EBBD76330632}" type="sibTrans" cxnId="{EB2F5D18-C46D-43B6-89E4-4FC771B727A8}">
      <dgm:prSet/>
      <dgm:spPr/>
      <dgm:t>
        <a:bodyPr/>
        <a:lstStyle/>
        <a:p>
          <a:pPr rtl="1"/>
          <a:endParaRPr lang="ar-SA"/>
        </a:p>
      </dgm:t>
    </dgm:pt>
    <dgm:pt modelId="{F64C1848-2C70-4EE9-A6D4-C2477A9DD6F3}">
      <dgm:prSet phldrT="[نص]" custT="1"/>
      <dgm:spPr/>
      <dgm:t>
        <a:bodyPr/>
        <a:lstStyle/>
        <a:p>
          <a:pPr rtl="1"/>
          <a:r>
            <a:rPr lang="en-US" sz="2000" b="0" smtClean="0">
              <a:solidFill>
                <a:schemeClr val="tx1"/>
              </a:solidFill>
              <a:latin typeface="+mj-lt"/>
              <a:ea typeface="+mn-ea"/>
              <a:cs typeface="+mn-cs"/>
            </a:rPr>
            <a:t>Data</a:t>
          </a:r>
          <a:r>
            <a:rPr lang="en-US" sz="2000" b="0" baseline="0" smtClean="0">
              <a:solidFill>
                <a:schemeClr val="tx1"/>
              </a:solidFill>
              <a:latin typeface="+mj-lt"/>
              <a:ea typeface="+mn-ea"/>
              <a:cs typeface="+mn-cs"/>
            </a:rPr>
            <a:t> Cleaning and Transformation</a:t>
          </a:r>
          <a:endParaRPr lang="ar-SA" sz="2000"/>
        </a:p>
      </dgm:t>
    </dgm:pt>
    <dgm:pt modelId="{2F4DA14F-6FD4-42D1-AF4B-427C52C26FC1}" type="parTrans" cxnId="{37A9DF00-FFE6-4C6B-B946-4745D9EABC20}">
      <dgm:prSet/>
      <dgm:spPr/>
      <dgm:t>
        <a:bodyPr/>
        <a:lstStyle/>
        <a:p>
          <a:pPr rtl="1"/>
          <a:endParaRPr lang="ar-SA"/>
        </a:p>
      </dgm:t>
    </dgm:pt>
    <dgm:pt modelId="{8B8409C5-A790-4E2B-BC62-95577942C971}" type="sibTrans" cxnId="{37A9DF00-FFE6-4C6B-B946-4745D9EABC20}">
      <dgm:prSet/>
      <dgm:spPr/>
      <dgm:t>
        <a:bodyPr/>
        <a:lstStyle/>
        <a:p>
          <a:pPr rtl="1"/>
          <a:endParaRPr lang="ar-SA"/>
        </a:p>
      </dgm:t>
    </dgm:pt>
    <dgm:pt modelId="{A62A8240-82C4-4062-941A-A3F19CCFE878}">
      <dgm:prSet phldrT="[نص]"/>
      <dgm:spPr/>
      <dgm:t>
        <a:bodyPr/>
        <a:lstStyle/>
        <a:p>
          <a:pPr rtl="1"/>
          <a:r>
            <a:rPr lang="en-US" dirty="0" smtClean="0"/>
            <a:t>6</a:t>
          </a:r>
          <a:endParaRPr lang="ar-SA" dirty="0"/>
        </a:p>
      </dgm:t>
    </dgm:pt>
    <dgm:pt modelId="{D8032770-6656-47EA-8423-6D955F969074}" type="parTrans" cxnId="{36836E7F-542E-479D-AEF7-D4581CBF0CDD}">
      <dgm:prSet/>
      <dgm:spPr/>
      <dgm:t>
        <a:bodyPr/>
        <a:lstStyle/>
        <a:p>
          <a:pPr rtl="1"/>
          <a:endParaRPr lang="ar-SA"/>
        </a:p>
      </dgm:t>
    </dgm:pt>
    <dgm:pt modelId="{08B50079-5C24-4D7F-83D9-44580D83133C}" type="sibTrans" cxnId="{36836E7F-542E-479D-AEF7-D4581CBF0CDD}">
      <dgm:prSet/>
      <dgm:spPr/>
      <dgm:t>
        <a:bodyPr/>
        <a:lstStyle/>
        <a:p>
          <a:pPr rtl="1"/>
          <a:endParaRPr lang="ar-SA"/>
        </a:p>
      </dgm:t>
    </dgm:pt>
    <dgm:pt modelId="{D0FBF6B5-7FCC-4CE4-AE9F-C325839E1E8D}">
      <dgm:prSet phldrT="[نص]"/>
      <dgm:spPr/>
      <dgm:t>
        <a:bodyPr/>
        <a:lstStyle/>
        <a:p>
          <a:pPr rtl="0"/>
          <a:r>
            <a:rPr lang="en-US" b="0" baseline="0" smtClean="0">
              <a:solidFill>
                <a:schemeClr val="tx1"/>
              </a:solidFill>
              <a:latin typeface="+mj-lt"/>
              <a:ea typeface="+mn-ea"/>
              <a:cs typeface="+mn-cs"/>
            </a:rPr>
            <a:t>Overview Insights</a:t>
          </a:r>
          <a:endParaRPr lang="ar-SA"/>
        </a:p>
      </dgm:t>
    </dgm:pt>
    <dgm:pt modelId="{03D893D9-025C-44AF-8E36-D954631EDBDC}" type="parTrans" cxnId="{100B57E9-59C7-4606-9542-D8541DC11293}">
      <dgm:prSet/>
      <dgm:spPr/>
      <dgm:t>
        <a:bodyPr/>
        <a:lstStyle/>
        <a:p>
          <a:pPr rtl="1"/>
          <a:endParaRPr lang="ar-SA"/>
        </a:p>
      </dgm:t>
    </dgm:pt>
    <dgm:pt modelId="{2533A7F4-5A73-4D0B-B910-0187A822E9B3}" type="sibTrans" cxnId="{100B57E9-59C7-4606-9542-D8541DC11293}">
      <dgm:prSet/>
      <dgm:spPr/>
      <dgm:t>
        <a:bodyPr/>
        <a:lstStyle/>
        <a:p>
          <a:pPr rtl="1"/>
          <a:endParaRPr lang="ar-SA"/>
        </a:p>
      </dgm:t>
    </dgm:pt>
    <dgm:pt modelId="{67347A04-69AD-4978-BEBA-C86897AFDB53}" type="pres">
      <dgm:prSet presAssocID="{7897B9A2-28F8-4F33-93D7-D3018C0A1FC2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6F94CFD6-EF18-45B0-BBE0-02468C762F62}" type="pres">
      <dgm:prSet presAssocID="{558AF755-CBE5-434A-811A-951A3132F448}" presName="composite" presStyleCnt="0"/>
      <dgm:spPr/>
    </dgm:pt>
    <dgm:pt modelId="{B1B38973-5F65-465F-A2BB-51FE95589228}" type="pres">
      <dgm:prSet presAssocID="{558AF755-CBE5-434A-811A-951A3132F448}" presName="BackAccent" presStyleLbl="bgShp" presStyleIdx="0" presStyleCnt="3"/>
      <dgm:spPr/>
    </dgm:pt>
    <dgm:pt modelId="{8B2A20C2-5B02-4BF9-B663-FA65B879C30E}" type="pres">
      <dgm:prSet presAssocID="{558AF755-CBE5-434A-811A-951A3132F448}" presName="Accent" presStyleLbl="alignNode1" presStyleIdx="0" presStyleCnt="3"/>
      <dgm:spPr/>
    </dgm:pt>
    <dgm:pt modelId="{0057CAB8-2B31-4FE8-84F2-BC948D7B2AA8}" type="pres">
      <dgm:prSet presAssocID="{558AF755-CBE5-434A-811A-951A3132F448}" presName="Child" presStyleLbl="revTx" presStyleIdx="0" presStyleCnt="6" custScaleX="1487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02676E2B-4352-4E1A-83C7-E855D856549C}" type="pres">
      <dgm:prSet presAssocID="{558AF755-CBE5-434A-811A-951A3132F448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BD922B1-864E-4435-942A-D293DFC7A897}" type="pres">
      <dgm:prSet presAssocID="{7FF2B1AF-B3FC-4BB5-8376-129C10FC84E8}" presName="sibTrans" presStyleCnt="0"/>
      <dgm:spPr/>
    </dgm:pt>
    <dgm:pt modelId="{9B49FB7A-1F8F-4B4C-AFE9-A8D08F9C894B}" type="pres">
      <dgm:prSet presAssocID="{3CBABA82-59F8-4ED4-ADF4-73341E8666BC}" presName="composite" presStyleCnt="0"/>
      <dgm:spPr/>
    </dgm:pt>
    <dgm:pt modelId="{58D5AD49-7F0F-46F3-BE7B-CA70B2118D69}" type="pres">
      <dgm:prSet presAssocID="{3CBABA82-59F8-4ED4-ADF4-73341E8666BC}" presName="BackAccent" presStyleLbl="bgShp" presStyleIdx="1" presStyleCnt="3"/>
      <dgm:spPr/>
    </dgm:pt>
    <dgm:pt modelId="{0F386402-BF40-484D-AD8C-6EF5C3BED7F3}" type="pres">
      <dgm:prSet presAssocID="{3CBABA82-59F8-4ED4-ADF4-73341E8666BC}" presName="Accent" presStyleLbl="alignNode1" presStyleIdx="1" presStyleCnt="3"/>
      <dgm:spPr/>
    </dgm:pt>
    <dgm:pt modelId="{53575CDA-C303-457D-9544-0C29133E4FD6}" type="pres">
      <dgm:prSet presAssocID="{3CBABA82-59F8-4ED4-ADF4-73341E8666BC}" presName="Child" presStyleLbl="revTx" presStyleIdx="2" presStyleCnt="6" custScaleX="203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5A369382-F372-4F10-BDA5-5B70179C55CE}" type="pres">
      <dgm:prSet presAssocID="{3CBABA82-59F8-4ED4-ADF4-73341E8666BC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2E3B887B-398C-4450-BE30-A1B5EA664FD7}" type="pres">
      <dgm:prSet presAssocID="{39782474-4E6E-4F57-820A-EBBD76330632}" presName="sibTrans" presStyleCnt="0"/>
      <dgm:spPr/>
    </dgm:pt>
    <dgm:pt modelId="{C4DC960F-30EF-40B9-8131-3E726D7557EC}" type="pres">
      <dgm:prSet presAssocID="{A62A8240-82C4-4062-941A-A3F19CCFE878}" presName="composite" presStyleCnt="0"/>
      <dgm:spPr/>
    </dgm:pt>
    <dgm:pt modelId="{ECC37F2E-50E9-4AA5-88EF-74CDBAE2850E}" type="pres">
      <dgm:prSet presAssocID="{A62A8240-82C4-4062-941A-A3F19CCFE878}" presName="BackAccent" presStyleLbl="bgShp" presStyleIdx="2" presStyleCnt="3"/>
      <dgm:spPr/>
    </dgm:pt>
    <dgm:pt modelId="{0F972B70-BBCD-42A1-970F-18F5420C700F}" type="pres">
      <dgm:prSet presAssocID="{A62A8240-82C4-4062-941A-A3F19CCFE878}" presName="Accent" presStyleLbl="alignNode1" presStyleIdx="2" presStyleCnt="3"/>
      <dgm:spPr/>
    </dgm:pt>
    <dgm:pt modelId="{CB949DFA-2069-4B55-B5C6-565916E3D7B2}" type="pres">
      <dgm:prSet presAssocID="{A62A8240-82C4-4062-941A-A3F19CCFE878}" presName="Child" presStyleLbl="revTx" presStyleIdx="4" presStyleCnt="6" custScaleX="20114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D7F9670B-8D7E-4810-8C01-29EB5062DDEE}" type="pres">
      <dgm:prSet presAssocID="{A62A8240-82C4-4062-941A-A3F19CCFE878}" presName="Parent" presStyleLbl="revTx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</dgm:ptLst>
  <dgm:cxnLst>
    <dgm:cxn modelId="{F1C2967A-AB12-4BDC-93EF-B395E16A6B57}" type="presOf" srcId="{D0FBF6B5-7FCC-4CE4-AE9F-C325839E1E8D}" destId="{CB949DFA-2069-4B55-B5C6-565916E3D7B2}" srcOrd="0" destOrd="0" presId="urn:microsoft.com/office/officeart/2008/layout/IncreasingCircleProcess"/>
    <dgm:cxn modelId="{37A9DF00-FFE6-4C6B-B946-4745D9EABC20}" srcId="{3CBABA82-59F8-4ED4-ADF4-73341E8666BC}" destId="{F64C1848-2C70-4EE9-A6D4-C2477A9DD6F3}" srcOrd="0" destOrd="0" parTransId="{2F4DA14F-6FD4-42D1-AF4B-427C52C26FC1}" sibTransId="{8B8409C5-A790-4E2B-BC62-95577942C971}"/>
    <dgm:cxn modelId="{0A286685-15A7-4B5C-B8A3-12D55F90086A}" type="presOf" srcId="{558AF755-CBE5-434A-811A-951A3132F448}" destId="{02676E2B-4352-4E1A-83C7-E855D856549C}" srcOrd="0" destOrd="0" presId="urn:microsoft.com/office/officeart/2008/layout/IncreasingCircleProcess"/>
    <dgm:cxn modelId="{61C941F2-1BCB-40F3-A045-41044FA0A06F}" srcId="{7897B9A2-28F8-4F33-93D7-D3018C0A1FC2}" destId="{558AF755-CBE5-434A-811A-951A3132F448}" srcOrd="0" destOrd="0" parTransId="{E3C95196-5C59-460B-959B-9990E9D4C7F6}" sibTransId="{7FF2B1AF-B3FC-4BB5-8376-129C10FC84E8}"/>
    <dgm:cxn modelId="{100B57E9-59C7-4606-9542-D8541DC11293}" srcId="{A62A8240-82C4-4062-941A-A3F19CCFE878}" destId="{D0FBF6B5-7FCC-4CE4-AE9F-C325839E1E8D}" srcOrd="0" destOrd="0" parTransId="{03D893D9-025C-44AF-8E36-D954631EDBDC}" sibTransId="{2533A7F4-5A73-4D0B-B910-0187A822E9B3}"/>
    <dgm:cxn modelId="{BEA4CEB3-B1A3-48E6-819B-11F52C04141D}" type="presOf" srcId="{7897B9A2-28F8-4F33-93D7-D3018C0A1FC2}" destId="{67347A04-69AD-4978-BEBA-C86897AFDB53}" srcOrd="0" destOrd="0" presId="urn:microsoft.com/office/officeart/2008/layout/IncreasingCircleProcess"/>
    <dgm:cxn modelId="{07BD89F3-F369-4C42-A519-6798D03D8109}" type="presOf" srcId="{96ABC93D-C2B7-4D04-B576-E90265A4BD1B}" destId="{0057CAB8-2B31-4FE8-84F2-BC948D7B2AA8}" srcOrd="0" destOrd="0" presId="urn:microsoft.com/office/officeart/2008/layout/IncreasingCircleProcess"/>
    <dgm:cxn modelId="{C4900629-8B18-4E18-8D62-AB03B3E8EA29}" type="presOf" srcId="{F64C1848-2C70-4EE9-A6D4-C2477A9DD6F3}" destId="{53575CDA-C303-457D-9544-0C29133E4FD6}" srcOrd="0" destOrd="0" presId="urn:microsoft.com/office/officeart/2008/layout/IncreasingCircleProcess"/>
    <dgm:cxn modelId="{430B677D-FB03-40E5-858F-67B47A739CFA}" srcId="{558AF755-CBE5-434A-811A-951A3132F448}" destId="{96ABC93D-C2B7-4D04-B576-E90265A4BD1B}" srcOrd="0" destOrd="0" parTransId="{A459C798-B1E8-40DE-AC29-0C71A7853BF6}" sibTransId="{CB143E48-E00C-4E34-BE42-0FA9CB058EAE}"/>
    <dgm:cxn modelId="{EB2F5D18-C46D-43B6-89E4-4FC771B727A8}" srcId="{7897B9A2-28F8-4F33-93D7-D3018C0A1FC2}" destId="{3CBABA82-59F8-4ED4-ADF4-73341E8666BC}" srcOrd="1" destOrd="0" parTransId="{7973AC36-4E59-413C-B1ED-8FC38A24D1E9}" sibTransId="{39782474-4E6E-4F57-820A-EBBD76330632}"/>
    <dgm:cxn modelId="{1FEB5C85-8960-4A90-8EDE-93A25FE23010}" type="presOf" srcId="{A62A8240-82C4-4062-941A-A3F19CCFE878}" destId="{D7F9670B-8D7E-4810-8C01-29EB5062DDEE}" srcOrd="0" destOrd="0" presId="urn:microsoft.com/office/officeart/2008/layout/IncreasingCircleProcess"/>
    <dgm:cxn modelId="{83751568-1DDB-4663-B98E-167583E9ED61}" type="presOf" srcId="{3CBABA82-59F8-4ED4-ADF4-73341E8666BC}" destId="{5A369382-F372-4F10-BDA5-5B70179C55CE}" srcOrd="0" destOrd="0" presId="urn:microsoft.com/office/officeart/2008/layout/IncreasingCircleProcess"/>
    <dgm:cxn modelId="{36836E7F-542E-479D-AEF7-D4581CBF0CDD}" srcId="{7897B9A2-28F8-4F33-93D7-D3018C0A1FC2}" destId="{A62A8240-82C4-4062-941A-A3F19CCFE878}" srcOrd="2" destOrd="0" parTransId="{D8032770-6656-47EA-8423-6D955F969074}" sibTransId="{08B50079-5C24-4D7F-83D9-44580D83133C}"/>
    <dgm:cxn modelId="{5C5556DF-5CB3-4D93-ADDB-702C4EC1434D}" type="presParOf" srcId="{67347A04-69AD-4978-BEBA-C86897AFDB53}" destId="{6F94CFD6-EF18-45B0-BBE0-02468C762F62}" srcOrd="0" destOrd="0" presId="urn:microsoft.com/office/officeart/2008/layout/IncreasingCircleProcess"/>
    <dgm:cxn modelId="{8B01C8BE-005C-4571-8DFB-6424178B4D11}" type="presParOf" srcId="{6F94CFD6-EF18-45B0-BBE0-02468C762F62}" destId="{B1B38973-5F65-465F-A2BB-51FE95589228}" srcOrd="0" destOrd="0" presId="urn:microsoft.com/office/officeart/2008/layout/IncreasingCircleProcess"/>
    <dgm:cxn modelId="{486F3371-D38D-49AD-95E9-B69154662EAD}" type="presParOf" srcId="{6F94CFD6-EF18-45B0-BBE0-02468C762F62}" destId="{8B2A20C2-5B02-4BF9-B663-FA65B879C30E}" srcOrd="1" destOrd="0" presId="urn:microsoft.com/office/officeart/2008/layout/IncreasingCircleProcess"/>
    <dgm:cxn modelId="{9C95F177-ABB9-4E0F-AF8A-2BE25FD4C17D}" type="presParOf" srcId="{6F94CFD6-EF18-45B0-BBE0-02468C762F62}" destId="{0057CAB8-2B31-4FE8-84F2-BC948D7B2AA8}" srcOrd="2" destOrd="0" presId="urn:microsoft.com/office/officeart/2008/layout/IncreasingCircleProcess"/>
    <dgm:cxn modelId="{6D47BD9C-2AC5-4315-863C-815C69719EC9}" type="presParOf" srcId="{6F94CFD6-EF18-45B0-BBE0-02468C762F62}" destId="{02676E2B-4352-4E1A-83C7-E855D856549C}" srcOrd="3" destOrd="0" presId="urn:microsoft.com/office/officeart/2008/layout/IncreasingCircleProcess"/>
    <dgm:cxn modelId="{25A1BB04-0546-4523-BB01-A351A96CB45F}" type="presParOf" srcId="{67347A04-69AD-4978-BEBA-C86897AFDB53}" destId="{7BD922B1-864E-4435-942A-D293DFC7A897}" srcOrd="1" destOrd="0" presId="urn:microsoft.com/office/officeart/2008/layout/IncreasingCircleProcess"/>
    <dgm:cxn modelId="{46F6C635-F992-4293-97D1-2EBDACC953E6}" type="presParOf" srcId="{67347A04-69AD-4978-BEBA-C86897AFDB53}" destId="{9B49FB7A-1F8F-4B4C-AFE9-A8D08F9C894B}" srcOrd="2" destOrd="0" presId="urn:microsoft.com/office/officeart/2008/layout/IncreasingCircleProcess"/>
    <dgm:cxn modelId="{D6A5BC19-013F-41BB-B9AD-BE70FFE544B8}" type="presParOf" srcId="{9B49FB7A-1F8F-4B4C-AFE9-A8D08F9C894B}" destId="{58D5AD49-7F0F-46F3-BE7B-CA70B2118D69}" srcOrd="0" destOrd="0" presId="urn:microsoft.com/office/officeart/2008/layout/IncreasingCircleProcess"/>
    <dgm:cxn modelId="{6CED8315-AE74-49AC-B03B-AEA8CF1C47C8}" type="presParOf" srcId="{9B49FB7A-1F8F-4B4C-AFE9-A8D08F9C894B}" destId="{0F386402-BF40-484D-AD8C-6EF5C3BED7F3}" srcOrd="1" destOrd="0" presId="urn:microsoft.com/office/officeart/2008/layout/IncreasingCircleProcess"/>
    <dgm:cxn modelId="{58BFD2F2-DC34-43B7-8378-B9BDBFF098B8}" type="presParOf" srcId="{9B49FB7A-1F8F-4B4C-AFE9-A8D08F9C894B}" destId="{53575CDA-C303-457D-9544-0C29133E4FD6}" srcOrd="2" destOrd="0" presId="urn:microsoft.com/office/officeart/2008/layout/IncreasingCircleProcess"/>
    <dgm:cxn modelId="{B4127429-7018-4407-BBB5-99A93B114A42}" type="presParOf" srcId="{9B49FB7A-1F8F-4B4C-AFE9-A8D08F9C894B}" destId="{5A369382-F372-4F10-BDA5-5B70179C55CE}" srcOrd="3" destOrd="0" presId="urn:microsoft.com/office/officeart/2008/layout/IncreasingCircleProcess"/>
    <dgm:cxn modelId="{44834D2A-DDE1-4122-908A-3E900A309994}" type="presParOf" srcId="{67347A04-69AD-4978-BEBA-C86897AFDB53}" destId="{2E3B887B-398C-4450-BE30-A1B5EA664FD7}" srcOrd="3" destOrd="0" presId="urn:microsoft.com/office/officeart/2008/layout/IncreasingCircleProcess"/>
    <dgm:cxn modelId="{37130B74-6150-4EED-8CB4-ED754BDCC157}" type="presParOf" srcId="{67347A04-69AD-4978-BEBA-C86897AFDB53}" destId="{C4DC960F-30EF-40B9-8131-3E726D7557EC}" srcOrd="4" destOrd="0" presId="urn:microsoft.com/office/officeart/2008/layout/IncreasingCircleProcess"/>
    <dgm:cxn modelId="{0F3AC497-4CDC-4063-B693-16C68B068F5B}" type="presParOf" srcId="{C4DC960F-30EF-40B9-8131-3E726D7557EC}" destId="{ECC37F2E-50E9-4AA5-88EF-74CDBAE2850E}" srcOrd="0" destOrd="0" presId="urn:microsoft.com/office/officeart/2008/layout/IncreasingCircleProcess"/>
    <dgm:cxn modelId="{1A0957C2-20CD-492C-BE76-91E78BD0708B}" type="presParOf" srcId="{C4DC960F-30EF-40B9-8131-3E726D7557EC}" destId="{0F972B70-BBCD-42A1-970F-18F5420C700F}" srcOrd="1" destOrd="0" presId="urn:microsoft.com/office/officeart/2008/layout/IncreasingCircleProcess"/>
    <dgm:cxn modelId="{8402B5A1-503F-4E64-84E0-E51452C70C58}" type="presParOf" srcId="{C4DC960F-30EF-40B9-8131-3E726D7557EC}" destId="{CB949DFA-2069-4B55-B5C6-565916E3D7B2}" srcOrd="2" destOrd="0" presId="urn:microsoft.com/office/officeart/2008/layout/IncreasingCircleProcess"/>
    <dgm:cxn modelId="{400DEB9C-8728-454D-9173-C84ED0DFC981}" type="presParOf" srcId="{C4DC960F-30EF-40B9-8131-3E726D7557EC}" destId="{D7F9670B-8D7E-4810-8C01-29EB5062DDEE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97B9A2-28F8-4F33-93D7-D3018C0A1FC2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ar-SA"/>
        </a:p>
      </dgm:t>
    </dgm:pt>
    <dgm:pt modelId="{558AF755-CBE5-434A-811A-951A3132F448}">
      <dgm:prSet phldrT="[نص]"/>
      <dgm:spPr/>
      <dgm:t>
        <a:bodyPr/>
        <a:lstStyle/>
        <a:p>
          <a:pPr rtl="1"/>
          <a:r>
            <a:rPr lang="en-US" smtClean="0"/>
            <a:t>7</a:t>
          </a:r>
          <a:endParaRPr lang="ar-SA"/>
        </a:p>
      </dgm:t>
    </dgm:pt>
    <dgm:pt modelId="{E3C95196-5C59-460B-959B-9990E9D4C7F6}" type="parTrans" cxnId="{61C941F2-1BCB-40F3-A045-41044FA0A06F}">
      <dgm:prSet/>
      <dgm:spPr/>
      <dgm:t>
        <a:bodyPr/>
        <a:lstStyle/>
        <a:p>
          <a:pPr rtl="1"/>
          <a:endParaRPr lang="ar-SA"/>
        </a:p>
      </dgm:t>
    </dgm:pt>
    <dgm:pt modelId="{7FF2B1AF-B3FC-4BB5-8376-129C10FC84E8}" type="sibTrans" cxnId="{61C941F2-1BCB-40F3-A045-41044FA0A06F}">
      <dgm:prSet/>
      <dgm:spPr/>
      <dgm:t>
        <a:bodyPr/>
        <a:lstStyle/>
        <a:p>
          <a:pPr rtl="1"/>
          <a:endParaRPr lang="ar-SA"/>
        </a:p>
      </dgm:t>
    </dgm:pt>
    <dgm:pt modelId="{96ABC93D-C2B7-4D04-B576-E90265A4BD1B}">
      <dgm:prSet phldrT="[نص]"/>
      <dgm:spPr/>
      <dgm:t>
        <a:bodyPr/>
        <a:lstStyle/>
        <a:p>
          <a:pPr rtl="1"/>
          <a:r>
            <a:rPr lang="en-US" b="0" smtClean="0">
              <a:solidFill>
                <a:schemeClr val="tx1"/>
              </a:solidFill>
              <a:latin typeface="+mj-lt"/>
              <a:ea typeface="+mn-ea"/>
              <a:cs typeface="+mn-cs"/>
            </a:rPr>
            <a:t>Summary</a:t>
          </a:r>
          <a:endParaRPr lang="ar-SA"/>
        </a:p>
      </dgm:t>
    </dgm:pt>
    <dgm:pt modelId="{A459C798-B1E8-40DE-AC29-0C71A7853BF6}" type="parTrans" cxnId="{430B677D-FB03-40E5-858F-67B47A739CFA}">
      <dgm:prSet/>
      <dgm:spPr/>
      <dgm:t>
        <a:bodyPr/>
        <a:lstStyle/>
        <a:p>
          <a:pPr rtl="1"/>
          <a:endParaRPr lang="ar-SA"/>
        </a:p>
      </dgm:t>
    </dgm:pt>
    <dgm:pt modelId="{CB143E48-E00C-4E34-BE42-0FA9CB058EAE}" type="sibTrans" cxnId="{430B677D-FB03-40E5-858F-67B47A739CFA}">
      <dgm:prSet/>
      <dgm:spPr/>
      <dgm:t>
        <a:bodyPr/>
        <a:lstStyle/>
        <a:p>
          <a:pPr rtl="1"/>
          <a:endParaRPr lang="ar-SA"/>
        </a:p>
      </dgm:t>
    </dgm:pt>
    <dgm:pt modelId="{3CBABA82-59F8-4ED4-ADF4-73341E8666BC}">
      <dgm:prSet phldrT="[نص]"/>
      <dgm:spPr/>
      <dgm:t>
        <a:bodyPr/>
        <a:lstStyle/>
        <a:p>
          <a:pPr rtl="1"/>
          <a:r>
            <a:rPr lang="en-US" smtClean="0"/>
            <a:t>8</a:t>
          </a:r>
          <a:endParaRPr lang="ar-SA"/>
        </a:p>
      </dgm:t>
    </dgm:pt>
    <dgm:pt modelId="{7973AC36-4E59-413C-B1ED-8FC38A24D1E9}" type="parTrans" cxnId="{EB2F5D18-C46D-43B6-89E4-4FC771B727A8}">
      <dgm:prSet/>
      <dgm:spPr/>
      <dgm:t>
        <a:bodyPr/>
        <a:lstStyle/>
        <a:p>
          <a:pPr rtl="1"/>
          <a:endParaRPr lang="ar-SA"/>
        </a:p>
      </dgm:t>
    </dgm:pt>
    <dgm:pt modelId="{39782474-4E6E-4F57-820A-EBBD76330632}" type="sibTrans" cxnId="{EB2F5D18-C46D-43B6-89E4-4FC771B727A8}">
      <dgm:prSet/>
      <dgm:spPr/>
      <dgm:t>
        <a:bodyPr/>
        <a:lstStyle/>
        <a:p>
          <a:pPr rtl="1"/>
          <a:endParaRPr lang="ar-SA"/>
        </a:p>
      </dgm:t>
    </dgm:pt>
    <dgm:pt modelId="{F64C1848-2C70-4EE9-A6D4-C2477A9DD6F3}">
      <dgm:prSet phldrT="[نص]" custT="1"/>
      <dgm:spPr/>
      <dgm:t>
        <a:bodyPr/>
        <a:lstStyle/>
        <a:p>
          <a:pPr rtl="1"/>
          <a:r>
            <a:rPr lang="en-US" sz="2000" b="0" smtClean="0">
              <a:solidFill>
                <a:schemeClr val="tx1"/>
              </a:solidFill>
              <a:latin typeface="+mj-lt"/>
              <a:ea typeface="+mn-ea"/>
              <a:cs typeface="+mn-cs"/>
            </a:rPr>
            <a:t>Recommendation</a:t>
          </a:r>
          <a:endParaRPr lang="ar-SA" sz="2000"/>
        </a:p>
      </dgm:t>
    </dgm:pt>
    <dgm:pt modelId="{2F4DA14F-6FD4-42D1-AF4B-427C52C26FC1}" type="parTrans" cxnId="{37A9DF00-FFE6-4C6B-B946-4745D9EABC20}">
      <dgm:prSet/>
      <dgm:spPr/>
      <dgm:t>
        <a:bodyPr/>
        <a:lstStyle/>
        <a:p>
          <a:pPr rtl="1"/>
          <a:endParaRPr lang="ar-SA"/>
        </a:p>
      </dgm:t>
    </dgm:pt>
    <dgm:pt modelId="{8B8409C5-A790-4E2B-BC62-95577942C971}" type="sibTrans" cxnId="{37A9DF00-FFE6-4C6B-B946-4745D9EABC20}">
      <dgm:prSet/>
      <dgm:spPr/>
      <dgm:t>
        <a:bodyPr/>
        <a:lstStyle/>
        <a:p>
          <a:pPr rtl="1"/>
          <a:endParaRPr lang="ar-SA"/>
        </a:p>
      </dgm:t>
    </dgm:pt>
    <dgm:pt modelId="{67347A04-69AD-4978-BEBA-C86897AFDB53}" type="pres">
      <dgm:prSet presAssocID="{7897B9A2-28F8-4F33-93D7-D3018C0A1FC2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6F94CFD6-EF18-45B0-BBE0-02468C762F62}" type="pres">
      <dgm:prSet presAssocID="{558AF755-CBE5-434A-811A-951A3132F448}" presName="composite" presStyleCnt="0"/>
      <dgm:spPr/>
    </dgm:pt>
    <dgm:pt modelId="{B1B38973-5F65-465F-A2BB-51FE95589228}" type="pres">
      <dgm:prSet presAssocID="{558AF755-CBE5-434A-811A-951A3132F448}" presName="BackAccent" presStyleLbl="bgShp" presStyleIdx="0" presStyleCnt="2"/>
      <dgm:spPr/>
    </dgm:pt>
    <dgm:pt modelId="{8B2A20C2-5B02-4BF9-B663-FA65B879C30E}" type="pres">
      <dgm:prSet presAssocID="{558AF755-CBE5-434A-811A-951A3132F448}" presName="Accent" presStyleLbl="alignNode1" presStyleIdx="0" presStyleCnt="2"/>
      <dgm:spPr/>
    </dgm:pt>
    <dgm:pt modelId="{0057CAB8-2B31-4FE8-84F2-BC948D7B2AA8}" type="pres">
      <dgm:prSet presAssocID="{558AF755-CBE5-434A-811A-951A3132F448}" presName="Child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02676E2B-4352-4E1A-83C7-E855D856549C}" type="pres">
      <dgm:prSet presAssocID="{558AF755-CBE5-434A-811A-951A3132F448}" presName="Parent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7BD922B1-864E-4435-942A-D293DFC7A897}" type="pres">
      <dgm:prSet presAssocID="{7FF2B1AF-B3FC-4BB5-8376-129C10FC84E8}" presName="sibTrans" presStyleCnt="0"/>
      <dgm:spPr/>
    </dgm:pt>
    <dgm:pt modelId="{9B49FB7A-1F8F-4B4C-AFE9-A8D08F9C894B}" type="pres">
      <dgm:prSet presAssocID="{3CBABA82-59F8-4ED4-ADF4-73341E8666BC}" presName="composite" presStyleCnt="0"/>
      <dgm:spPr/>
    </dgm:pt>
    <dgm:pt modelId="{58D5AD49-7F0F-46F3-BE7B-CA70B2118D69}" type="pres">
      <dgm:prSet presAssocID="{3CBABA82-59F8-4ED4-ADF4-73341E8666BC}" presName="BackAccent" presStyleLbl="bgShp" presStyleIdx="1" presStyleCnt="2"/>
      <dgm:spPr/>
    </dgm:pt>
    <dgm:pt modelId="{0F386402-BF40-484D-AD8C-6EF5C3BED7F3}" type="pres">
      <dgm:prSet presAssocID="{3CBABA82-59F8-4ED4-ADF4-73341E8666BC}" presName="Accent" presStyleLbl="alignNode1" presStyleIdx="1" presStyleCnt="2"/>
      <dgm:spPr/>
    </dgm:pt>
    <dgm:pt modelId="{53575CDA-C303-457D-9544-0C29133E4FD6}" type="pres">
      <dgm:prSet presAssocID="{3CBABA82-59F8-4ED4-ADF4-73341E8666BC}" presName="Child" presStyleLbl="revTx" presStyleIdx="2" presStyleCnt="4" custScaleX="19456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5A369382-F372-4F10-BDA5-5B70179C55CE}" type="pres">
      <dgm:prSet presAssocID="{3CBABA82-59F8-4ED4-ADF4-73341E8666BC}" presName="Parent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37A9DF00-FFE6-4C6B-B946-4745D9EABC20}" srcId="{3CBABA82-59F8-4ED4-ADF4-73341E8666BC}" destId="{F64C1848-2C70-4EE9-A6D4-C2477A9DD6F3}" srcOrd="0" destOrd="0" parTransId="{2F4DA14F-6FD4-42D1-AF4B-427C52C26FC1}" sibTransId="{8B8409C5-A790-4E2B-BC62-95577942C971}"/>
    <dgm:cxn modelId="{0A286685-15A7-4B5C-B8A3-12D55F90086A}" type="presOf" srcId="{558AF755-CBE5-434A-811A-951A3132F448}" destId="{02676E2B-4352-4E1A-83C7-E855D856549C}" srcOrd="0" destOrd="0" presId="urn:microsoft.com/office/officeart/2008/layout/IncreasingCircleProcess"/>
    <dgm:cxn modelId="{61C941F2-1BCB-40F3-A045-41044FA0A06F}" srcId="{7897B9A2-28F8-4F33-93D7-D3018C0A1FC2}" destId="{558AF755-CBE5-434A-811A-951A3132F448}" srcOrd="0" destOrd="0" parTransId="{E3C95196-5C59-460B-959B-9990E9D4C7F6}" sibTransId="{7FF2B1AF-B3FC-4BB5-8376-129C10FC84E8}"/>
    <dgm:cxn modelId="{BEA4CEB3-B1A3-48E6-819B-11F52C04141D}" type="presOf" srcId="{7897B9A2-28F8-4F33-93D7-D3018C0A1FC2}" destId="{67347A04-69AD-4978-BEBA-C86897AFDB53}" srcOrd="0" destOrd="0" presId="urn:microsoft.com/office/officeart/2008/layout/IncreasingCircleProcess"/>
    <dgm:cxn modelId="{07BD89F3-F369-4C42-A519-6798D03D8109}" type="presOf" srcId="{96ABC93D-C2B7-4D04-B576-E90265A4BD1B}" destId="{0057CAB8-2B31-4FE8-84F2-BC948D7B2AA8}" srcOrd="0" destOrd="0" presId="urn:microsoft.com/office/officeart/2008/layout/IncreasingCircleProcess"/>
    <dgm:cxn modelId="{C4900629-8B18-4E18-8D62-AB03B3E8EA29}" type="presOf" srcId="{F64C1848-2C70-4EE9-A6D4-C2477A9DD6F3}" destId="{53575CDA-C303-457D-9544-0C29133E4FD6}" srcOrd="0" destOrd="0" presId="urn:microsoft.com/office/officeart/2008/layout/IncreasingCircleProcess"/>
    <dgm:cxn modelId="{430B677D-FB03-40E5-858F-67B47A739CFA}" srcId="{558AF755-CBE5-434A-811A-951A3132F448}" destId="{96ABC93D-C2B7-4D04-B576-E90265A4BD1B}" srcOrd="0" destOrd="0" parTransId="{A459C798-B1E8-40DE-AC29-0C71A7853BF6}" sibTransId="{CB143E48-E00C-4E34-BE42-0FA9CB058EAE}"/>
    <dgm:cxn modelId="{EB2F5D18-C46D-43B6-89E4-4FC771B727A8}" srcId="{7897B9A2-28F8-4F33-93D7-D3018C0A1FC2}" destId="{3CBABA82-59F8-4ED4-ADF4-73341E8666BC}" srcOrd="1" destOrd="0" parTransId="{7973AC36-4E59-413C-B1ED-8FC38A24D1E9}" sibTransId="{39782474-4E6E-4F57-820A-EBBD76330632}"/>
    <dgm:cxn modelId="{83751568-1DDB-4663-B98E-167583E9ED61}" type="presOf" srcId="{3CBABA82-59F8-4ED4-ADF4-73341E8666BC}" destId="{5A369382-F372-4F10-BDA5-5B70179C55CE}" srcOrd="0" destOrd="0" presId="urn:microsoft.com/office/officeart/2008/layout/IncreasingCircleProcess"/>
    <dgm:cxn modelId="{5C5556DF-5CB3-4D93-ADDB-702C4EC1434D}" type="presParOf" srcId="{67347A04-69AD-4978-BEBA-C86897AFDB53}" destId="{6F94CFD6-EF18-45B0-BBE0-02468C762F62}" srcOrd="0" destOrd="0" presId="urn:microsoft.com/office/officeart/2008/layout/IncreasingCircleProcess"/>
    <dgm:cxn modelId="{8B01C8BE-005C-4571-8DFB-6424178B4D11}" type="presParOf" srcId="{6F94CFD6-EF18-45B0-BBE0-02468C762F62}" destId="{B1B38973-5F65-465F-A2BB-51FE95589228}" srcOrd="0" destOrd="0" presId="urn:microsoft.com/office/officeart/2008/layout/IncreasingCircleProcess"/>
    <dgm:cxn modelId="{486F3371-D38D-49AD-95E9-B69154662EAD}" type="presParOf" srcId="{6F94CFD6-EF18-45B0-BBE0-02468C762F62}" destId="{8B2A20C2-5B02-4BF9-B663-FA65B879C30E}" srcOrd="1" destOrd="0" presId="urn:microsoft.com/office/officeart/2008/layout/IncreasingCircleProcess"/>
    <dgm:cxn modelId="{9C95F177-ABB9-4E0F-AF8A-2BE25FD4C17D}" type="presParOf" srcId="{6F94CFD6-EF18-45B0-BBE0-02468C762F62}" destId="{0057CAB8-2B31-4FE8-84F2-BC948D7B2AA8}" srcOrd="2" destOrd="0" presId="urn:microsoft.com/office/officeart/2008/layout/IncreasingCircleProcess"/>
    <dgm:cxn modelId="{6D47BD9C-2AC5-4315-863C-815C69719EC9}" type="presParOf" srcId="{6F94CFD6-EF18-45B0-BBE0-02468C762F62}" destId="{02676E2B-4352-4E1A-83C7-E855D856549C}" srcOrd="3" destOrd="0" presId="urn:microsoft.com/office/officeart/2008/layout/IncreasingCircleProcess"/>
    <dgm:cxn modelId="{25A1BB04-0546-4523-BB01-A351A96CB45F}" type="presParOf" srcId="{67347A04-69AD-4978-BEBA-C86897AFDB53}" destId="{7BD922B1-864E-4435-942A-D293DFC7A897}" srcOrd="1" destOrd="0" presId="urn:microsoft.com/office/officeart/2008/layout/IncreasingCircleProcess"/>
    <dgm:cxn modelId="{46F6C635-F992-4293-97D1-2EBDACC953E6}" type="presParOf" srcId="{67347A04-69AD-4978-BEBA-C86897AFDB53}" destId="{9B49FB7A-1F8F-4B4C-AFE9-A8D08F9C894B}" srcOrd="2" destOrd="0" presId="urn:microsoft.com/office/officeart/2008/layout/IncreasingCircleProcess"/>
    <dgm:cxn modelId="{D6A5BC19-013F-41BB-B9AD-BE70FFE544B8}" type="presParOf" srcId="{9B49FB7A-1F8F-4B4C-AFE9-A8D08F9C894B}" destId="{58D5AD49-7F0F-46F3-BE7B-CA70B2118D69}" srcOrd="0" destOrd="0" presId="urn:microsoft.com/office/officeart/2008/layout/IncreasingCircleProcess"/>
    <dgm:cxn modelId="{6CED8315-AE74-49AC-B03B-AEA8CF1C47C8}" type="presParOf" srcId="{9B49FB7A-1F8F-4B4C-AFE9-A8D08F9C894B}" destId="{0F386402-BF40-484D-AD8C-6EF5C3BED7F3}" srcOrd="1" destOrd="0" presId="urn:microsoft.com/office/officeart/2008/layout/IncreasingCircleProcess"/>
    <dgm:cxn modelId="{58BFD2F2-DC34-43B7-8378-B9BDBFF098B8}" type="presParOf" srcId="{9B49FB7A-1F8F-4B4C-AFE9-A8D08F9C894B}" destId="{53575CDA-C303-457D-9544-0C29133E4FD6}" srcOrd="2" destOrd="0" presId="urn:microsoft.com/office/officeart/2008/layout/IncreasingCircleProcess"/>
    <dgm:cxn modelId="{B4127429-7018-4407-BBB5-99A93B114A42}" type="presParOf" srcId="{9B49FB7A-1F8F-4B4C-AFE9-A8D08F9C894B}" destId="{5A369382-F372-4F10-BDA5-5B70179C55CE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2FAAEC-2CA9-4FD9-A0A6-93D9455B3441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ar-SA"/>
        </a:p>
      </dgm:t>
    </dgm:pt>
    <dgm:pt modelId="{244B6428-9815-4808-B13A-D3C005ECB278}">
      <dgm:prSet phldrT="[نص]" custT="1"/>
      <dgm:spPr/>
      <dgm:t>
        <a:bodyPr/>
        <a:lstStyle/>
        <a:p>
          <a:pPr rtl="1"/>
          <a:r>
            <a:rPr lang="en-US" sz="1400" b="1" dirty="0" smtClean="0">
              <a:solidFill>
                <a:srgbClr val="505A47"/>
              </a:solidFill>
            </a:rPr>
            <a:t>Data Collection</a:t>
          </a:r>
          <a:endParaRPr lang="ar-SA" sz="1400" b="1" dirty="0">
            <a:solidFill>
              <a:srgbClr val="505A47"/>
            </a:solidFill>
          </a:endParaRPr>
        </a:p>
      </dgm:t>
    </dgm:pt>
    <dgm:pt modelId="{F6FFDB94-0140-4949-AA62-3ADF14165573}" type="parTrans" cxnId="{8AF5FA58-3E48-4FA6-93D5-EBBAF44440C9}">
      <dgm:prSet/>
      <dgm:spPr/>
      <dgm:t>
        <a:bodyPr/>
        <a:lstStyle/>
        <a:p>
          <a:pPr rtl="1"/>
          <a:endParaRPr lang="ar-SA"/>
        </a:p>
      </dgm:t>
    </dgm:pt>
    <dgm:pt modelId="{20A9816F-001C-4DC3-995A-F410A8F9498B}" type="sibTrans" cxnId="{8AF5FA58-3E48-4FA6-93D5-EBBAF44440C9}">
      <dgm:prSet/>
      <dgm:spPr/>
      <dgm:t>
        <a:bodyPr/>
        <a:lstStyle/>
        <a:p>
          <a:pPr rtl="1"/>
          <a:endParaRPr lang="ar-SA"/>
        </a:p>
      </dgm:t>
    </dgm:pt>
    <dgm:pt modelId="{11746212-0D5A-4947-9F33-B44E015C8F49}">
      <dgm:prSet phldrT="[نص]"/>
      <dgm:spPr/>
      <dgm:t>
        <a:bodyPr/>
        <a:lstStyle/>
        <a:p>
          <a:pPr rtl="1"/>
          <a:r>
            <a:rPr lang="en-US" b="1" dirty="0" smtClean="0">
              <a:solidFill>
                <a:srgbClr val="505A47"/>
              </a:solidFill>
            </a:rPr>
            <a:t>Analysis and Brain Storming</a:t>
          </a:r>
          <a:endParaRPr lang="ar-SA" dirty="0"/>
        </a:p>
      </dgm:t>
    </dgm:pt>
    <dgm:pt modelId="{80C9BFA8-F152-492E-A933-B774B5566917}" type="parTrans" cxnId="{696D08AD-3190-4AE9-B30B-05048735AB6E}">
      <dgm:prSet/>
      <dgm:spPr/>
      <dgm:t>
        <a:bodyPr/>
        <a:lstStyle/>
        <a:p>
          <a:pPr rtl="1"/>
          <a:endParaRPr lang="ar-SA"/>
        </a:p>
      </dgm:t>
    </dgm:pt>
    <dgm:pt modelId="{DE09CA34-F3EC-42FA-8012-E6AC9C740236}" type="sibTrans" cxnId="{696D08AD-3190-4AE9-B30B-05048735AB6E}">
      <dgm:prSet/>
      <dgm:spPr/>
      <dgm:t>
        <a:bodyPr/>
        <a:lstStyle/>
        <a:p>
          <a:pPr rtl="1"/>
          <a:endParaRPr lang="ar-SA"/>
        </a:p>
      </dgm:t>
    </dgm:pt>
    <dgm:pt modelId="{1039CC9B-E636-48DF-B7DD-0DE6C06CA3D1}">
      <dgm:prSet phldrT="[نص]"/>
      <dgm:spPr/>
      <dgm:t>
        <a:bodyPr/>
        <a:lstStyle/>
        <a:p>
          <a:pPr rtl="1"/>
          <a:r>
            <a:rPr lang="en-US" dirty="0" smtClean="0">
              <a:solidFill>
                <a:srgbClr val="505A47"/>
              </a:solidFill>
            </a:rPr>
            <a:t>Data Cleaning </a:t>
          </a:r>
          <a:r>
            <a:rPr lang="en-US" b="1" dirty="0" smtClean="0">
              <a:solidFill>
                <a:srgbClr val="505A47"/>
              </a:solidFill>
            </a:rPr>
            <a:t>and Transformation</a:t>
          </a:r>
          <a:endParaRPr lang="ar-SA" dirty="0">
            <a:solidFill>
              <a:srgbClr val="505A47"/>
            </a:solidFill>
          </a:endParaRPr>
        </a:p>
      </dgm:t>
    </dgm:pt>
    <dgm:pt modelId="{6718DF04-1FD6-4CCD-851F-B1DB246DF5EC}" type="parTrans" cxnId="{66637C26-54CE-45CB-B42B-63C55117D84E}">
      <dgm:prSet/>
      <dgm:spPr/>
      <dgm:t>
        <a:bodyPr/>
        <a:lstStyle/>
        <a:p>
          <a:pPr rtl="1"/>
          <a:endParaRPr lang="ar-SA"/>
        </a:p>
      </dgm:t>
    </dgm:pt>
    <dgm:pt modelId="{2D639146-B0DE-4237-A560-46B7E861BD9A}" type="sibTrans" cxnId="{66637C26-54CE-45CB-B42B-63C55117D84E}">
      <dgm:prSet/>
      <dgm:spPr/>
      <dgm:t>
        <a:bodyPr/>
        <a:lstStyle/>
        <a:p>
          <a:pPr rtl="1"/>
          <a:endParaRPr lang="ar-SA"/>
        </a:p>
      </dgm:t>
    </dgm:pt>
    <dgm:pt modelId="{7121C3CF-1AF7-45BD-92B0-49AFDED9EEA4}">
      <dgm:prSet/>
      <dgm:spPr/>
      <dgm:t>
        <a:bodyPr/>
        <a:lstStyle/>
        <a:p>
          <a:pPr rtl="1"/>
          <a:r>
            <a:rPr lang="en-US" b="1" dirty="0" smtClean="0">
              <a:solidFill>
                <a:srgbClr val="505A47"/>
              </a:solidFill>
            </a:rPr>
            <a:t>Data Model</a:t>
          </a:r>
          <a:endParaRPr lang="ar-SA" b="1" dirty="0">
            <a:solidFill>
              <a:srgbClr val="505A47"/>
            </a:solidFill>
          </a:endParaRPr>
        </a:p>
      </dgm:t>
    </dgm:pt>
    <dgm:pt modelId="{BA69A14A-8B96-4365-8132-2936423BFEDE}" type="parTrans" cxnId="{CE9A8B31-0AFD-44EE-BB25-2D2ABA3C5C62}">
      <dgm:prSet/>
      <dgm:spPr/>
      <dgm:t>
        <a:bodyPr/>
        <a:lstStyle/>
        <a:p>
          <a:pPr rtl="1"/>
          <a:endParaRPr lang="ar-SA"/>
        </a:p>
      </dgm:t>
    </dgm:pt>
    <dgm:pt modelId="{F3BD7079-D473-47DB-86B0-873A13E642E8}" type="sibTrans" cxnId="{CE9A8B31-0AFD-44EE-BB25-2D2ABA3C5C62}">
      <dgm:prSet/>
      <dgm:spPr/>
      <dgm:t>
        <a:bodyPr/>
        <a:lstStyle/>
        <a:p>
          <a:pPr rtl="1"/>
          <a:endParaRPr lang="ar-SA"/>
        </a:p>
      </dgm:t>
    </dgm:pt>
    <dgm:pt modelId="{58BCF7BF-66BD-42D5-9BF4-E462F36BCF68}">
      <dgm:prSet/>
      <dgm:spPr/>
      <dgm:t>
        <a:bodyPr/>
        <a:lstStyle/>
        <a:p>
          <a:pPr rtl="1"/>
          <a:r>
            <a:rPr lang="en-US" b="1" dirty="0" smtClean="0">
              <a:solidFill>
                <a:srgbClr val="505A47"/>
              </a:solidFill>
            </a:rPr>
            <a:t>Insights and Visualizations</a:t>
          </a:r>
          <a:endParaRPr lang="ar-SA" b="1" dirty="0">
            <a:solidFill>
              <a:srgbClr val="505A47"/>
            </a:solidFill>
          </a:endParaRPr>
        </a:p>
      </dgm:t>
    </dgm:pt>
    <dgm:pt modelId="{B2846DE9-2B9C-4077-A6FF-3C37E3C06743}" type="parTrans" cxnId="{8A9C4AB7-8CC2-462A-9EE4-BF48F6AD6E2F}">
      <dgm:prSet/>
      <dgm:spPr/>
      <dgm:t>
        <a:bodyPr/>
        <a:lstStyle/>
        <a:p>
          <a:pPr rtl="1"/>
          <a:endParaRPr lang="ar-SA"/>
        </a:p>
      </dgm:t>
    </dgm:pt>
    <dgm:pt modelId="{115DA347-ED30-426A-9AEA-8336257B5D4A}" type="sibTrans" cxnId="{8A9C4AB7-8CC2-462A-9EE4-BF48F6AD6E2F}">
      <dgm:prSet/>
      <dgm:spPr/>
      <dgm:t>
        <a:bodyPr/>
        <a:lstStyle/>
        <a:p>
          <a:pPr rtl="1"/>
          <a:endParaRPr lang="ar-SA"/>
        </a:p>
      </dgm:t>
    </dgm:pt>
    <dgm:pt modelId="{79F03E61-B022-4585-B803-BCABB1CB81F8}">
      <dgm:prSet phldrT="[نص]" phldr="1"/>
      <dgm:spPr/>
      <dgm:t>
        <a:bodyPr/>
        <a:lstStyle/>
        <a:p>
          <a:pPr rtl="1"/>
          <a:endParaRPr lang="ar-SA" dirty="0"/>
        </a:p>
      </dgm:t>
    </dgm:pt>
    <dgm:pt modelId="{5A4FED9D-BC59-455A-AF4E-4DDFA5C72A99}" type="sibTrans" cxnId="{CAFE1034-640F-4389-8E7E-B45DEB15F85E}">
      <dgm:prSet/>
      <dgm:spPr/>
      <dgm:t>
        <a:bodyPr/>
        <a:lstStyle/>
        <a:p>
          <a:pPr rtl="1"/>
          <a:endParaRPr lang="ar-SA"/>
        </a:p>
      </dgm:t>
    </dgm:pt>
    <dgm:pt modelId="{E89DB251-A92C-4051-9979-62BB8B1545C2}" type="parTrans" cxnId="{CAFE1034-640F-4389-8E7E-B45DEB15F85E}">
      <dgm:prSet/>
      <dgm:spPr/>
      <dgm:t>
        <a:bodyPr/>
        <a:lstStyle/>
        <a:p>
          <a:pPr rtl="1"/>
          <a:endParaRPr lang="ar-SA"/>
        </a:p>
      </dgm:t>
    </dgm:pt>
    <dgm:pt modelId="{2C20F9E8-6B54-434B-8D7A-718273A5CF06}" type="pres">
      <dgm:prSet presAssocID="{912FAAEC-2CA9-4FD9-A0A6-93D9455B344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0031D1E-7339-4179-BD57-FD092BE3C4B4}" type="pres">
      <dgm:prSet presAssocID="{79F03E61-B022-4585-B803-BCABB1CB81F8}" presName="centerShape" presStyleLbl="node0" presStyleIdx="0" presStyleCnt="1"/>
      <dgm:spPr/>
      <dgm:t>
        <a:bodyPr/>
        <a:lstStyle/>
        <a:p>
          <a:pPr rtl="1"/>
          <a:endParaRPr lang="ar-SA"/>
        </a:p>
      </dgm:t>
    </dgm:pt>
    <dgm:pt modelId="{9202D655-9D09-4599-B464-2E255946A229}" type="pres">
      <dgm:prSet presAssocID="{244B6428-9815-4808-B13A-D3C005ECB278}" presName="node" presStyleLbl="node1" presStyleIdx="0" presStyleCnt="5">
        <dgm:presLayoutVars>
          <dgm:bulletEnabled val="1"/>
        </dgm:presLayoutVars>
      </dgm:prSet>
      <dgm:spPr/>
    </dgm:pt>
    <dgm:pt modelId="{D7F9FCB7-2820-40E0-BBB4-2D36F0CE2BEA}" type="pres">
      <dgm:prSet presAssocID="{244B6428-9815-4808-B13A-D3C005ECB278}" presName="dummy" presStyleCnt="0"/>
      <dgm:spPr/>
    </dgm:pt>
    <dgm:pt modelId="{E9788390-1A2E-46AA-9D04-09EFE6AA9904}" type="pres">
      <dgm:prSet presAssocID="{20A9816F-001C-4DC3-995A-F410A8F9498B}" presName="sibTrans" presStyleLbl="sibTrans2D1" presStyleIdx="0" presStyleCnt="5"/>
      <dgm:spPr/>
    </dgm:pt>
    <dgm:pt modelId="{15A4912B-386E-40BB-8EF9-EDB9FAD01809}" type="pres">
      <dgm:prSet presAssocID="{11746212-0D5A-4947-9F33-B44E015C8F4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02E9B23F-5C73-4947-A5E4-F665FC5BFBFF}" type="pres">
      <dgm:prSet presAssocID="{11746212-0D5A-4947-9F33-B44E015C8F49}" presName="dummy" presStyleCnt="0"/>
      <dgm:spPr/>
    </dgm:pt>
    <dgm:pt modelId="{A4C261A0-8F06-41DC-A426-455DDDEB068A}" type="pres">
      <dgm:prSet presAssocID="{DE09CA34-F3EC-42FA-8012-E6AC9C740236}" presName="sibTrans" presStyleLbl="sibTrans2D1" presStyleIdx="1" presStyleCnt="5"/>
      <dgm:spPr/>
    </dgm:pt>
    <dgm:pt modelId="{F6A43C3E-5D9E-4D70-BA7E-8C24A25AEE3D}" type="pres">
      <dgm:prSet presAssocID="{1039CC9B-E636-48DF-B7DD-0DE6C06CA3D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067EA9BC-03C4-41D2-950E-95359C4F09C3}" type="pres">
      <dgm:prSet presAssocID="{1039CC9B-E636-48DF-B7DD-0DE6C06CA3D1}" presName="dummy" presStyleCnt="0"/>
      <dgm:spPr/>
    </dgm:pt>
    <dgm:pt modelId="{4DC1BA6D-B250-4525-91D2-BD50AD766D0F}" type="pres">
      <dgm:prSet presAssocID="{2D639146-B0DE-4237-A560-46B7E861BD9A}" presName="sibTrans" presStyleLbl="sibTrans2D1" presStyleIdx="2" presStyleCnt="5"/>
      <dgm:spPr/>
    </dgm:pt>
    <dgm:pt modelId="{4B49AFA8-E205-4B3D-9441-09B008F12CEA}" type="pres">
      <dgm:prSet presAssocID="{7121C3CF-1AF7-45BD-92B0-49AFDED9EEA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760297E2-882A-41F7-8322-2FAAF62DEF3B}" type="pres">
      <dgm:prSet presAssocID="{7121C3CF-1AF7-45BD-92B0-49AFDED9EEA4}" presName="dummy" presStyleCnt="0"/>
      <dgm:spPr/>
    </dgm:pt>
    <dgm:pt modelId="{B1939D68-B9A3-429B-9620-83AF1E961F58}" type="pres">
      <dgm:prSet presAssocID="{F3BD7079-D473-47DB-86B0-873A13E642E8}" presName="sibTrans" presStyleLbl="sibTrans2D1" presStyleIdx="3" presStyleCnt="5"/>
      <dgm:spPr/>
    </dgm:pt>
    <dgm:pt modelId="{2F002E41-087D-48AA-A8CF-F9653062AB0D}" type="pres">
      <dgm:prSet presAssocID="{58BCF7BF-66BD-42D5-9BF4-E462F36BCF6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DC53AB67-F20C-4524-BFD3-6064CE23D7CF}" type="pres">
      <dgm:prSet presAssocID="{58BCF7BF-66BD-42D5-9BF4-E462F36BCF68}" presName="dummy" presStyleCnt="0"/>
      <dgm:spPr/>
    </dgm:pt>
    <dgm:pt modelId="{D5422D81-07FE-49B5-BD2E-C364B39FD29A}" type="pres">
      <dgm:prSet presAssocID="{115DA347-ED30-426A-9AEA-8336257B5D4A}" presName="sibTrans" presStyleLbl="sibTrans2D1" presStyleIdx="4" presStyleCnt="5"/>
      <dgm:spPr/>
    </dgm:pt>
  </dgm:ptLst>
  <dgm:cxnLst>
    <dgm:cxn modelId="{E5376205-7F04-46AC-9B43-0DE03CE54F33}" type="presOf" srcId="{20A9816F-001C-4DC3-995A-F410A8F9498B}" destId="{E9788390-1A2E-46AA-9D04-09EFE6AA9904}" srcOrd="0" destOrd="0" presId="urn:microsoft.com/office/officeart/2005/8/layout/radial6"/>
    <dgm:cxn modelId="{FE45F1AC-CEB0-482E-AE9F-0BC57EE33F2F}" type="presOf" srcId="{79F03E61-B022-4585-B803-BCABB1CB81F8}" destId="{D0031D1E-7339-4179-BD57-FD092BE3C4B4}" srcOrd="0" destOrd="0" presId="urn:microsoft.com/office/officeart/2005/8/layout/radial6"/>
    <dgm:cxn modelId="{8AF5FA58-3E48-4FA6-93D5-EBBAF44440C9}" srcId="{79F03E61-B022-4585-B803-BCABB1CB81F8}" destId="{244B6428-9815-4808-B13A-D3C005ECB278}" srcOrd="0" destOrd="0" parTransId="{F6FFDB94-0140-4949-AA62-3ADF14165573}" sibTransId="{20A9816F-001C-4DC3-995A-F410A8F9498B}"/>
    <dgm:cxn modelId="{CAFE1034-640F-4389-8E7E-B45DEB15F85E}" srcId="{912FAAEC-2CA9-4FD9-A0A6-93D9455B3441}" destId="{79F03E61-B022-4585-B803-BCABB1CB81F8}" srcOrd="0" destOrd="0" parTransId="{E89DB251-A92C-4051-9979-62BB8B1545C2}" sibTransId="{5A4FED9D-BC59-455A-AF4E-4DDFA5C72A99}"/>
    <dgm:cxn modelId="{CE9A8B31-0AFD-44EE-BB25-2D2ABA3C5C62}" srcId="{79F03E61-B022-4585-B803-BCABB1CB81F8}" destId="{7121C3CF-1AF7-45BD-92B0-49AFDED9EEA4}" srcOrd="3" destOrd="0" parTransId="{BA69A14A-8B96-4365-8132-2936423BFEDE}" sibTransId="{F3BD7079-D473-47DB-86B0-873A13E642E8}"/>
    <dgm:cxn modelId="{B8C7C197-4846-4BDF-977E-BF194C66C5AC}" type="presOf" srcId="{2D639146-B0DE-4237-A560-46B7E861BD9A}" destId="{4DC1BA6D-B250-4525-91D2-BD50AD766D0F}" srcOrd="0" destOrd="0" presId="urn:microsoft.com/office/officeart/2005/8/layout/radial6"/>
    <dgm:cxn modelId="{F13CB8C0-6165-4F35-8FCA-3BEE6B32DF3B}" type="presOf" srcId="{11746212-0D5A-4947-9F33-B44E015C8F49}" destId="{15A4912B-386E-40BB-8EF9-EDB9FAD01809}" srcOrd="0" destOrd="0" presId="urn:microsoft.com/office/officeart/2005/8/layout/radial6"/>
    <dgm:cxn modelId="{66637C26-54CE-45CB-B42B-63C55117D84E}" srcId="{79F03E61-B022-4585-B803-BCABB1CB81F8}" destId="{1039CC9B-E636-48DF-B7DD-0DE6C06CA3D1}" srcOrd="2" destOrd="0" parTransId="{6718DF04-1FD6-4CCD-851F-B1DB246DF5EC}" sibTransId="{2D639146-B0DE-4237-A560-46B7E861BD9A}"/>
    <dgm:cxn modelId="{0BB1D018-19C8-42BA-B1CC-779404FB52E3}" type="presOf" srcId="{F3BD7079-D473-47DB-86B0-873A13E642E8}" destId="{B1939D68-B9A3-429B-9620-83AF1E961F58}" srcOrd="0" destOrd="0" presId="urn:microsoft.com/office/officeart/2005/8/layout/radial6"/>
    <dgm:cxn modelId="{EC47B4F9-EDE8-436B-A605-2F50311040F3}" type="presOf" srcId="{244B6428-9815-4808-B13A-D3C005ECB278}" destId="{9202D655-9D09-4599-B464-2E255946A229}" srcOrd="0" destOrd="0" presId="urn:microsoft.com/office/officeart/2005/8/layout/radial6"/>
    <dgm:cxn modelId="{8A9C4AB7-8CC2-462A-9EE4-BF48F6AD6E2F}" srcId="{79F03E61-B022-4585-B803-BCABB1CB81F8}" destId="{58BCF7BF-66BD-42D5-9BF4-E462F36BCF68}" srcOrd="4" destOrd="0" parTransId="{B2846DE9-2B9C-4077-A6FF-3C37E3C06743}" sibTransId="{115DA347-ED30-426A-9AEA-8336257B5D4A}"/>
    <dgm:cxn modelId="{84793154-E470-4DCF-915E-614E76C2BCA7}" type="presOf" srcId="{115DA347-ED30-426A-9AEA-8336257B5D4A}" destId="{D5422D81-07FE-49B5-BD2E-C364B39FD29A}" srcOrd="0" destOrd="0" presId="urn:microsoft.com/office/officeart/2005/8/layout/radial6"/>
    <dgm:cxn modelId="{4EE4E3E1-7D64-4DF2-B37B-D68163E045AC}" type="presOf" srcId="{58BCF7BF-66BD-42D5-9BF4-E462F36BCF68}" destId="{2F002E41-087D-48AA-A8CF-F9653062AB0D}" srcOrd="0" destOrd="0" presId="urn:microsoft.com/office/officeart/2005/8/layout/radial6"/>
    <dgm:cxn modelId="{D345442F-741A-46C8-BF18-6AC52F4ED7E1}" type="presOf" srcId="{7121C3CF-1AF7-45BD-92B0-49AFDED9EEA4}" destId="{4B49AFA8-E205-4B3D-9441-09B008F12CEA}" srcOrd="0" destOrd="0" presId="urn:microsoft.com/office/officeart/2005/8/layout/radial6"/>
    <dgm:cxn modelId="{CCEE5045-455E-4374-A37E-F0354F186058}" type="presOf" srcId="{DE09CA34-F3EC-42FA-8012-E6AC9C740236}" destId="{A4C261A0-8F06-41DC-A426-455DDDEB068A}" srcOrd="0" destOrd="0" presId="urn:microsoft.com/office/officeart/2005/8/layout/radial6"/>
    <dgm:cxn modelId="{21B70C21-B9EC-43E3-B3DE-9A60D4BF1916}" type="presOf" srcId="{1039CC9B-E636-48DF-B7DD-0DE6C06CA3D1}" destId="{F6A43C3E-5D9E-4D70-BA7E-8C24A25AEE3D}" srcOrd="0" destOrd="0" presId="urn:microsoft.com/office/officeart/2005/8/layout/radial6"/>
    <dgm:cxn modelId="{696D08AD-3190-4AE9-B30B-05048735AB6E}" srcId="{79F03E61-B022-4585-B803-BCABB1CB81F8}" destId="{11746212-0D5A-4947-9F33-B44E015C8F49}" srcOrd="1" destOrd="0" parTransId="{80C9BFA8-F152-492E-A933-B774B5566917}" sibTransId="{DE09CA34-F3EC-42FA-8012-E6AC9C740236}"/>
    <dgm:cxn modelId="{036E2B6A-6DB3-4E60-A3AD-E56D4029A72E}" type="presOf" srcId="{912FAAEC-2CA9-4FD9-A0A6-93D9455B3441}" destId="{2C20F9E8-6B54-434B-8D7A-718273A5CF06}" srcOrd="0" destOrd="0" presId="urn:microsoft.com/office/officeart/2005/8/layout/radial6"/>
    <dgm:cxn modelId="{3395096D-D37A-4D55-A14B-BF3113E982B2}" type="presParOf" srcId="{2C20F9E8-6B54-434B-8D7A-718273A5CF06}" destId="{D0031D1E-7339-4179-BD57-FD092BE3C4B4}" srcOrd="0" destOrd="0" presId="urn:microsoft.com/office/officeart/2005/8/layout/radial6"/>
    <dgm:cxn modelId="{D8440269-7D85-4DA0-B110-80D37C1B5CC2}" type="presParOf" srcId="{2C20F9E8-6B54-434B-8D7A-718273A5CF06}" destId="{9202D655-9D09-4599-B464-2E255946A229}" srcOrd="1" destOrd="0" presId="urn:microsoft.com/office/officeart/2005/8/layout/radial6"/>
    <dgm:cxn modelId="{364E3EBE-509F-4EE4-A2CD-BCD0A74A5E71}" type="presParOf" srcId="{2C20F9E8-6B54-434B-8D7A-718273A5CF06}" destId="{D7F9FCB7-2820-40E0-BBB4-2D36F0CE2BEA}" srcOrd="2" destOrd="0" presId="urn:microsoft.com/office/officeart/2005/8/layout/radial6"/>
    <dgm:cxn modelId="{9312324C-3D36-46B0-A82E-7E72A0A1AD1D}" type="presParOf" srcId="{2C20F9E8-6B54-434B-8D7A-718273A5CF06}" destId="{E9788390-1A2E-46AA-9D04-09EFE6AA9904}" srcOrd="3" destOrd="0" presId="urn:microsoft.com/office/officeart/2005/8/layout/radial6"/>
    <dgm:cxn modelId="{D14F09EA-B4C9-4225-B66F-6840AE41853A}" type="presParOf" srcId="{2C20F9E8-6B54-434B-8D7A-718273A5CF06}" destId="{15A4912B-386E-40BB-8EF9-EDB9FAD01809}" srcOrd="4" destOrd="0" presId="urn:microsoft.com/office/officeart/2005/8/layout/radial6"/>
    <dgm:cxn modelId="{F567E189-4AFC-49FB-B7A0-50C36A988B6D}" type="presParOf" srcId="{2C20F9E8-6B54-434B-8D7A-718273A5CF06}" destId="{02E9B23F-5C73-4947-A5E4-F665FC5BFBFF}" srcOrd="5" destOrd="0" presId="urn:microsoft.com/office/officeart/2005/8/layout/radial6"/>
    <dgm:cxn modelId="{F6DDF129-80E9-4D85-A37C-8828AE4E9532}" type="presParOf" srcId="{2C20F9E8-6B54-434B-8D7A-718273A5CF06}" destId="{A4C261A0-8F06-41DC-A426-455DDDEB068A}" srcOrd="6" destOrd="0" presId="urn:microsoft.com/office/officeart/2005/8/layout/radial6"/>
    <dgm:cxn modelId="{290BEBB6-BE28-4AE8-83EA-E552E7C52D1F}" type="presParOf" srcId="{2C20F9E8-6B54-434B-8D7A-718273A5CF06}" destId="{F6A43C3E-5D9E-4D70-BA7E-8C24A25AEE3D}" srcOrd="7" destOrd="0" presId="urn:microsoft.com/office/officeart/2005/8/layout/radial6"/>
    <dgm:cxn modelId="{2B726942-4F3A-46BA-B733-4BAA41CCDE0A}" type="presParOf" srcId="{2C20F9E8-6B54-434B-8D7A-718273A5CF06}" destId="{067EA9BC-03C4-41D2-950E-95359C4F09C3}" srcOrd="8" destOrd="0" presId="urn:microsoft.com/office/officeart/2005/8/layout/radial6"/>
    <dgm:cxn modelId="{3953859D-9932-4F1C-A4FA-EE049DC0180B}" type="presParOf" srcId="{2C20F9E8-6B54-434B-8D7A-718273A5CF06}" destId="{4DC1BA6D-B250-4525-91D2-BD50AD766D0F}" srcOrd="9" destOrd="0" presId="urn:microsoft.com/office/officeart/2005/8/layout/radial6"/>
    <dgm:cxn modelId="{58111A3A-C319-40A0-B9D9-D9EC31AB0A9C}" type="presParOf" srcId="{2C20F9E8-6B54-434B-8D7A-718273A5CF06}" destId="{4B49AFA8-E205-4B3D-9441-09B008F12CEA}" srcOrd="10" destOrd="0" presId="urn:microsoft.com/office/officeart/2005/8/layout/radial6"/>
    <dgm:cxn modelId="{9AA3F747-7672-445A-B3B2-9CC05B1EE1F3}" type="presParOf" srcId="{2C20F9E8-6B54-434B-8D7A-718273A5CF06}" destId="{760297E2-882A-41F7-8322-2FAAF62DEF3B}" srcOrd="11" destOrd="0" presId="urn:microsoft.com/office/officeart/2005/8/layout/radial6"/>
    <dgm:cxn modelId="{7EA69C8F-9578-4118-BE28-BB2A1EE4E253}" type="presParOf" srcId="{2C20F9E8-6B54-434B-8D7A-718273A5CF06}" destId="{B1939D68-B9A3-429B-9620-83AF1E961F58}" srcOrd="12" destOrd="0" presId="urn:microsoft.com/office/officeart/2005/8/layout/radial6"/>
    <dgm:cxn modelId="{357FA352-8E3B-427B-BF63-6A3DA9D98F20}" type="presParOf" srcId="{2C20F9E8-6B54-434B-8D7A-718273A5CF06}" destId="{2F002E41-087D-48AA-A8CF-F9653062AB0D}" srcOrd="13" destOrd="0" presId="urn:microsoft.com/office/officeart/2005/8/layout/radial6"/>
    <dgm:cxn modelId="{A973ACED-2739-4E4B-BC22-51BD1FA74CB2}" type="presParOf" srcId="{2C20F9E8-6B54-434B-8D7A-718273A5CF06}" destId="{DC53AB67-F20C-4524-BFD3-6064CE23D7CF}" srcOrd="14" destOrd="0" presId="urn:microsoft.com/office/officeart/2005/8/layout/radial6"/>
    <dgm:cxn modelId="{AF739BCB-18DF-4C04-A285-A6D554D52FDB}" type="presParOf" srcId="{2C20F9E8-6B54-434B-8D7A-718273A5CF06}" destId="{D5422D81-07FE-49B5-BD2E-C364B39FD29A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F7943F-EF17-41FA-B396-1520BD48715C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ar-SA"/>
        </a:p>
      </dgm:t>
    </dgm:pt>
    <dgm:pt modelId="{7228DA22-2667-4AAA-9293-5C91861377B6}">
      <dgm:prSet phldrT="[نص]" custT="1"/>
      <dgm:spPr/>
      <dgm:t>
        <a:bodyPr/>
        <a:lstStyle/>
        <a:p>
          <a:pPr rtl="1"/>
          <a:r>
            <a:rPr lang="en-US" sz="2800" dirty="0" smtClean="0">
              <a:solidFill>
                <a:srgbClr val="505A47"/>
              </a:solidFill>
            </a:rPr>
            <a:t>General</a:t>
          </a:r>
          <a:endParaRPr lang="ar-SA" sz="2800" dirty="0">
            <a:solidFill>
              <a:srgbClr val="505A47"/>
            </a:solidFill>
          </a:endParaRPr>
        </a:p>
      </dgm:t>
    </dgm:pt>
    <dgm:pt modelId="{B3D85EEF-2746-473F-93A3-825B64CC75BC}" type="parTrans" cxnId="{4E204A7B-6121-43E5-8610-4AEBC2A3A5FC}">
      <dgm:prSet/>
      <dgm:spPr/>
      <dgm:t>
        <a:bodyPr/>
        <a:lstStyle/>
        <a:p>
          <a:pPr rtl="1"/>
          <a:endParaRPr lang="ar-SA"/>
        </a:p>
      </dgm:t>
    </dgm:pt>
    <dgm:pt modelId="{FFEBE453-5D88-427F-A920-0F91097D59F2}" type="sibTrans" cxnId="{4E204A7B-6121-43E5-8610-4AEBC2A3A5FC}">
      <dgm:prSet/>
      <dgm:spPr/>
      <dgm:t>
        <a:bodyPr/>
        <a:lstStyle/>
        <a:p>
          <a:pPr rtl="1"/>
          <a:endParaRPr lang="ar-SA"/>
        </a:p>
      </dgm:t>
    </dgm:pt>
    <dgm:pt modelId="{4A7CBD94-ECDD-4651-A4DC-ECF546B1D9B0}">
      <dgm:prSet phldrT="[نص]"/>
      <dgm:spPr/>
      <dgm:t>
        <a:bodyPr/>
        <a:lstStyle/>
        <a:p>
          <a:pPr rtl="1"/>
          <a:r>
            <a:rPr lang="en-US" smtClean="0"/>
            <a:t>Count of Job Roles</a:t>
          </a:r>
          <a:endParaRPr lang="ar-SA" dirty="0"/>
        </a:p>
      </dgm:t>
    </dgm:pt>
    <dgm:pt modelId="{30C50B9D-77C4-41CC-8D71-6485A50BE624}" type="parTrans" cxnId="{D0F3B549-FF03-4BDF-9D4A-13D8B2271A53}">
      <dgm:prSet/>
      <dgm:spPr/>
      <dgm:t>
        <a:bodyPr/>
        <a:lstStyle/>
        <a:p>
          <a:pPr rtl="1"/>
          <a:endParaRPr lang="ar-SA"/>
        </a:p>
      </dgm:t>
    </dgm:pt>
    <dgm:pt modelId="{02C65648-DA29-4225-8D31-89F238BCA27C}" type="sibTrans" cxnId="{D0F3B549-FF03-4BDF-9D4A-13D8B2271A53}">
      <dgm:prSet/>
      <dgm:spPr/>
      <dgm:t>
        <a:bodyPr/>
        <a:lstStyle/>
        <a:p>
          <a:pPr rtl="1"/>
          <a:endParaRPr lang="ar-SA"/>
        </a:p>
      </dgm:t>
    </dgm:pt>
    <dgm:pt modelId="{BB39E2EB-37C8-46C8-BDA7-988F0A1BEA7C}">
      <dgm:prSet phldrT="[نص]"/>
      <dgm:spPr/>
      <dgm:t>
        <a:bodyPr/>
        <a:lstStyle/>
        <a:p>
          <a:pPr rtl="1"/>
          <a:r>
            <a:rPr lang="en-US" dirty="0" smtClean="0"/>
            <a:t>Count of The Hiring Employee Annually</a:t>
          </a:r>
          <a:endParaRPr lang="ar-SA" dirty="0"/>
        </a:p>
      </dgm:t>
    </dgm:pt>
    <dgm:pt modelId="{BE695C68-B3B2-46C5-9D28-3266E9DAC72E}" type="parTrans" cxnId="{8BA51DEA-5BD6-46AF-9B50-F5FD0A185786}">
      <dgm:prSet/>
      <dgm:spPr/>
      <dgm:t>
        <a:bodyPr/>
        <a:lstStyle/>
        <a:p>
          <a:pPr rtl="1"/>
          <a:endParaRPr lang="ar-SA"/>
        </a:p>
      </dgm:t>
    </dgm:pt>
    <dgm:pt modelId="{652A6560-E8CF-4C87-98B8-A193032E7E0D}" type="sibTrans" cxnId="{8BA51DEA-5BD6-46AF-9B50-F5FD0A185786}">
      <dgm:prSet/>
      <dgm:spPr/>
      <dgm:t>
        <a:bodyPr/>
        <a:lstStyle/>
        <a:p>
          <a:pPr rtl="1"/>
          <a:endParaRPr lang="ar-SA"/>
        </a:p>
      </dgm:t>
    </dgm:pt>
    <dgm:pt modelId="{EB25DD88-40A5-4B2D-8CAD-BF1E01DF8B4B}">
      <dgm:prSet phldrT="[نص]" custT="1"/>
      <dgm:spPr/>
      <dgm:t>
        <a:bodyPr/>
        <a:lstStyle/>
        <a:p>
          <a:pPr rtl="1"/>
          <a:r>
            <a:rPr lang="en-US" sz="2800" b="0" u="none" dirty="0" smtClean="0">
              <a:solidFill>
                <a:srgbClr val="505A47"/>
              </a:solidFill>
            </a:rPr>
            <a:t>Attrition Analysis</a:t>
          </a:r>
          <a:endParaRPr lang="ar-SA" sz="2800" b="0" u="none" dirty="0">
            <a:solidFill>
              <a:srgbClr val="505A47"/>
            </a:solidFill>
          </a:endParaRPr>
        </a:p>
      </dgm:t>
    </dgm:pt>
    <dgm:pt modelId="{9095300F-B92F-4727-845A-F961F6CAF6A5}" type="parTrans" cxnId="{24297853-F280-4558-B385-2EB8628621D1}">
      <dgm:prSet/>
      <dgm:spPr/>
      <dgm:t>
        <a:bodyPr/>
        <a:lstStyle/>
        <a:p>
          <a:pPr rtl="1"/>
          <a:endParaRPr lang="ar-SA"/>
        </a:p>
      </dgm:t>
    </dgm:pt>
    <dgm:pt modelId="{F32523E3-9762-4E3D-8B7D-A4884DB09C5C}" type="sibTrans" cxnId="{24297853-F280-4558-B385-2EB8628621D1}">
      <dgm:prSet/>
      <dgm:spPr/>
      <dgm:t>
        <a:bodyPr/>
        <a:lstStyle/>
        <a:p>
          <a:pPr rtl="1"/>
          <a:endParaRPr lang="ar-SA"/>
        </a:p>
      </dgm:t>
    </dgm:pt>
    <dgm:pt modelId="{1F0A2BD5-920D-479B-8947-A93DB78E1F61}">
      <dgm:prSet phldrT="[نص]"/>
      <dgm:spPr/>
      <dgm:t>
        <a:bodyPr/>
        <a:lstStyle/>
        <a:p>
          <a:pPr rtl="1"/>
          <a:r>
            <a:rPr lang="en-US" dirty="0" smtClean="0"/>
            <a:t>What Is the Impact of Salary On Attrition</a:t>
          </a:r>
          <a:endParaRPr lang="ar-SA" dirty="0"/>
        </a:p>
      </dgm:t>
    </dgm:pt>
    <dgm:pt modelId="{75FB9AAB-08C3-4DEF-980A-62312E55E4E7}" type="parTrans" cxnId="{2498D804-A6A4-4901-9647-6709FA41FE3D}">
      <dgm:prSet/>
      <dgm:spPr/>
      <dgm:t>
        <a:bodyPr/>
        <a:lstStyle/>
        <a:p>
          <a:pPr rtl="1"/>
          <a:endParaRPr lang="ar-SA"/>
        </a:p>
      </dgm:t>
    </dgm:pt>
    <dgm:pt modelId="{69633411-8793-4991-AAFA-DCBD5BE6B73E}" type="sibTrans" cxnId="{2498D804-A6A4-4901-9647-6709FA41FE3D}">
      <dgm:prSet/>
      <dgm:spPr/>
      <dgm:t>
        <a:bodyPr/>
        <a:lstStyle/>
        <a:p>
          <a:pPr rtl="1"/>
          <a:endParaRPr lang="ar-SA"/>
        </a:p>
      </dgm:t>
    </dgm:pt>
    <dgm:pt modelId="{E3B90B43-9F38-48F2-8C84-976F826D88E0}">
      <dgm:prSet phldrT="[نص]"/>
      <dgm:spPr/>
      <dgm:t>
        <a:bodyPr/>
        <a:lstStyle/>
        <a:p>
          <a:pPr rtl="1"/>
          <a:r>
            <a:rPr lang="en-US" dirty="0" smtClean="0"/>
            <a:t>How Does Working Over Time Leads to Attrition </a:t>
          </a:r>
          <a:endParaRPr lang="ar-SA" dirty="0"/>
        </a:p>
      </dgm:t>
    </dgm:pt>
    <dgm:pt modelId="{70AB5E9D-EB62-4C25-A028-2ADCC51D70E7}" type="parTrans" cxnId="{104828C9-6CD0-4DCA-9F70-BCABFAF0801E}">
      <dgm:prSet/>
      <dgm:spPr/>
      <dgm:t>
        <a:bodyPr/>
        <a:lstStyle/>
        <a:p>
          <a:pPr rtl="1"/>
          <a:endParaRPr lang="ar-SA"/>
        </a:p>
      </dgm:t>
    </dgm:pt>
    <dgm:pt modelId="{FF080F19-D0A6-4F43-9C7F-E6996BFA2860}" type="sibTrans" cxnId="{104828C9-6CD0-4DCA-9F70-BCABFAF0801E}">
      <dgm:prSet/>
      <dgm:spPr/>
      <dgm:t>
        <a:bodyPr/>
        <a:lstStyle/>
        <a:p>
          <a:pPr rtl="1"/>
          <a:endParaRPr lang="ar-SA"/>
        </a:p>
      </dgm:t>
    </dgm:pt>
    <dgm:pt modelId="{A5A483C7-2212-4FAA-B534-08272189C8A3}" type="pres">
      <dgm:prSet presAssocID="{12F7943F-EF17-41FA-B396-1520BD48715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BC2C37A-4EEC-44EA-9DFC-8D44436AC9CE}" type="pres">
      <dgm:prSet presAssocID="{7228DA22-2667-4AAA-9293-5C91861377B6}" presName="root" presStyleCnt="0"/>
      <dgm:spPr/>
    </dgm:pt>
    <dgm:pt modelId="{2F74B06F-A073-46A7-BA7A-12F116CA5029}" type="pres">
      <dgm:prSet presAssocID="{7228DA22-2667-4AAA-9293-5C91861377B6}" presName="rootComposite" presStyleCnt="0"/>
      <dgm:spPr/>
    </dgm:pt>
    <dgm:pt modelId="{9157DA35-FB4F-4D93-BE7E-AB4BBF94537C}" type="pres">
      <dgm:prSet presAssocID="{7228DA22-2667-4AAA-9293-5C91861377B6}" presName="rootText" presStyleLbl="node1" presStyleIdx="0" presStyleCnt="2"/>
      <dgm:spPr/>
    </dgm:pt>
    <dgm:pt modelId="{11764DE1-8943-44CF-A24F-1E4194C287FD}" type="pres">
      <dgm:prSet presAssocID="{7228DA22-2667-4AAA-9293-5C91861377B6}" presName="rootConnector" presStyleLbl="node1" presStyleIdx="0" presStyleCnt="2"/>
      <dgm:spPr/>
    </dgm:pt>
    <dgm:pt modelId="{A299F1A9-057D-4974-8299-46DB0DDEE438}" type="pres">
      <dgm:prSet presAssocID="{7228DA22-2667-4AAA-9293-5C91861377B6}" presName="childShape" presStyleCnt="0"/>
      <dgm:spPr/>
    </dgm:pt>
    <dgm:pt modelId="{549B4BF0-B38E-44F4-A48C-C02162447D5D}" type="pres">
      <dgm:prSet presAssocID="{30C50B9D-77C4-41CC-8D71-6485A50BE624}" presName="Name13" presStyleLbl="parChTrans1D2" presStyleIdx="0" presStyleCnt="4"/>
      <dgm:spPr/>
    </dgm:pt>
    <dgm:pt modelId="{FC143E6D-F272-4F20-9F6C-13298D325F6C}" type="pres">
      <dgm:prSet presAssocID="{4A7CBD94-ECDD-4651-A4DC-ECF546B1D9B0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A7A1097C-CAE9-412C-A20C-C5768428A470}" type="pres">
      <dgm:prSet presAssocID="{BE695C68-B3B2-46C5-9D28-3266E9DAC72E}" presName="Name13" presStyleLbl="parChTrans1D2" presStyleIdx="1" presStyleCnt="4"/>
      <dgm:spPr/>
    </dgm:pt>
    <dgm:pt modelId="{945F677C-BD07-4E8F-A8F9-20A3451444C3}" type="pres">
      <dgm:prSet presAssocID="{BB39E2EB-37C8-46C8-BDA7-988F0A1BEA7C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E38EAD3C-E121-4F06-93DE-1141EE9D2D49}" type="pres">
      <dgm:prSet presAssocID="{EB25DD88-40A5-4B2D-8CAD-BF1E01DF8B4B}" presName="root" presStyleCnt="0"/>
      <dgm:spPr/>
    </dgm:pt>
    <dgm:pt modelId="{E7879EC5-BB37-40CB-989A-2404FEE1C433}" type="pres">
      <dgm:prSet presAssocID="{EB25DD88-40A5-4B2D-8CAD-BF1E01DF8B4B}" presName="rootComposite" presStyleCnt="0"/>
      <dgm:spPr/>
    </dgm:pt>
    <dgm:pt modelId="{5A90E21E-F03B-4E28-B612-56E8D0F9EFA6}" type="pres">
      <dgm:prSet presAssocID="{EB25DD88-40A5-4B2D-8CAD-BF1E01DF8B4B}" presName="rootText" presStyleLbl="node1" presStyleIdx="1" presStyleCnt="2"/>
      <dgm:spPr/>
      <dgm:t>
        <a:bodyPr/>
        <a:lstStyle/>
        <a:p>
          <a:pPr rtl="1"/>
          <a:endParaRPr lang="ar-SA"/>
        </a:p>
      </dgm:t>
    </dgm:pt>
    <dgm:pt modelId="{D0706DC2-1656-4352-8B10-6DDD2F2096BA}" type="pres">
      <dgm:prSet presAssocID="{EB25DD88-40A5-4B2D-8CAD-BF1E01DF8B4B}" presName="rootConnector" presStyleLbl="node1" presStyleIdx="1" presStyleCnt="2"/>
      <dgm:spPr/>
    </dgm:pt>
    <dgm:pt modelId="{7D8F8D04-EA75-4416-9EC8-0D36DE727844}" type="pres">
      <dgm:prSet presAssocID="{EB25DD88-40A5-4B2D-8CAD-BF1E01DF8B4B}" presName="childShape" presStyleCnt="0"/>
      <dgm:spPr/>
    </dgm:pt>
    <dgm:pt modelId="{88E77BDA-928B-41EF-A94F-77FF5A60FD56}" type="pres">
      <dgm:prSet presAssocID="{75FB9AAB-08C3-4DEF-980A-62312E55E4E7}" presName="Name13" presStyleLbl="parChTrans1D2" presStyleIdx="2" presStyleCnt="4"/>
      <dgm:spPr/>
    </dgm:pt>
    <dgm:pt modelId="{3460645A-C8AB-4ABB-BCAC-F134A5DAB156}" type="pres">
      <dgm:prSet presAssocID="{1F0A2BD5-920D-479B-8947-A93DB78E1F61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B87C0A9F-3934-40F5-937F-E2090343FAD1}" type="pres">
      <dgm:prSet presAssocID="{70AB5E9D-EB62-4C25-A028-2ADCC51D70E7}" presName="Name13" presStyleLbl="parChTrans1D2" presStyleIdx="3" presStyleCnt="4"/>
      <dgm:spPr/>
    </dgm:pt>
    <dgm:pt modelId="{81365A06-9B3B-4EE6-AA7E-7601CD62FE7B}" type="pres">
      <dgm:prSet presAssocID="{E3B90B43-9F38-48F2-8C84-976F826D88E0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</dgm:ptLst>
  <dgm:cxnLst>
    <dgm:cxn modelId="{D0F3B549-FF03-4BDF-9D4A-13D8B2271A53}" srcId="{7228DA22-2667-4AAA-9293-5C91861377B6}" destId="{4A7CBD94-ECDD-4651-A4DC-ECF546B1D9B0}" srcOrd="0" destOrd="0" parTransId="{30C50B9D-77C4-41CC-8D71-6485A50BE624}" sibTransId="{02C65648-DA29-4225-8D31-89F238BCA27C}"/>
    <dgm:cxn modelId="{7976B316-174C-40DC-A7D2-656A240313F5}" type="presOf" srcId="{1F0A2BD5-920D-479B-8947-A93DB78E1F61}" destId="{3460645A-C8AB-4ABB-BCAC-F134A5DAB156}" srcOrd="0" destOrd="0" presId="urn:microsoft.com/office/officeart/2005/8/layout/hierarchy3"/>
    <dgm:cxn modelId="{08B387EE-0421-4E24-A1BC-C4DE6BF0AE63}" type="presOf" srcId="{E3B90B43-9F38-48F2-8C84-976F826D88E0}" destId="{81365A06-9B3B-4EE6-AA7E-7601CD62FE7B}" srcOrd="0" destOrd="0" presId="urn:microsoft.com/office/officeart/2005/8/layout/hierarchy3"/>
    <dgm:cxn modelId="{EDFD2A5B-123C-4ED6-B85C-FA8E97B65F2E}" type="presOf" srcId="{EB25DD88-40A5-4B2D-8CAD-BF1E01DF8B4B}" destId="{D0706DC2-1656-4352-8B10-6DDD2F2096BA}" srcOrd="1" destOrd="0" presId="urn:microsoft.com/office/officeart/2005/8/layout/hierarchy3"/>
    <dgm:cxn modelId="{2498D804-A6A4-4901-9647-6709FA41FE3D}" srcId="{EB25DD88-40A5-4B2D-8CAD-BF1E01DF8B4B}" destId="{1F0A2BD5-920D-479B-8947-A93DB78E1F61}" srcOrd="0" destOrd="0" parTransId="{75FB9AAB-08C3-4DEF-980A-62312E55E4E7}" sibTransId="{69633411-8793-4991-AAFA-DCBD5BE6B73E}"/>
    <dgm:cxn modelId="{EEDE6BDB-2B21-4CEF-882B-57F80DBAE09E}" type="presOf" srcId="{12F7943F-EF17-41FA-B396-1520BD48715C}" destId="{A5A483C7-2212-4FAA-B534-08272189C8A3}" srcOrd="0" destOrd="0" presId="urn:microsoft.com/office/officeart/2005/8/layout/hierarchy3"/>
    <dgm:cxn modelId="{4B03FB0F-6082-4161-B8D4-EF551B955137}" type="presOf" srcId="{7228DA22-2667-4AAA-9293-5C91861377B6}" destId="{9157DA35-FB4F-4D93-BE7E-AB4BBF94537C}" srcOrd="0" destOrd="0" presId="urn:microsoft.com/office/officeart/2005/8/layout/hierarchy3"/>
    <dgm:cxn modelId="{24297853-F280-4558-B385-2EB8628621D1}" srcId="{12F7943F-EF17-41FA-B396-1520BD48715C}" destId="{EB25DD88-40A5-4B2D-8CAD-BF1E01DF8B4B}" srcOrd="1" destOrd="0" parTransId="{9095300F-B92F-4727-845A-F961F6CAF6A5}" sibTransId="{F32523E3-9762-4E3D-8B7D-A4884DB09C5C}"/>
    <dgm:cxn modelId="{0E491619-857D-4D29-9C8D-2BFF811607C1}" type="presOf" srcId="{4A7CBD94-ECDD-4651-A4DC-ECF546B1D9B0}" destId="{FC143E6D-F272-4F20-9F6C-13298D325F6C}" srcOrd="0" destOrd="0" presId="urn:microsoft.com/office/officeart/2005/8/layout/hierarchy3"/>
    <dgm:cxn modelId="{0844875F-D3CB-411F-9FF5-2082A6450987}" type="presOf" srcId="{70AB5E9D-EB62-4C25-A028-2ADCC51D70E7}" destId="{B87C0A9F-3934-40F5-937F-E2090343FAD1}" srcOrd="0" destOrd="0" presId="urn:microsoft.com/office/officeart/2005/8/layout/hierarchy3"/>
    <dgm:cxn modelId="{8EB22824-6711-4623-A2E2-B63FCF1BD9D5}" type="presOf" srcId="{EB25DD88-40A5-4B2D-8CAD-BF1E01DF8B4B}" destId="{5A90E21E-F03B-4E28-B612-56E8D0F9EFA6}" srcOrd="0" destOrd="0" presId="urn:microsoft.com/office/officeart/2005/8/layout/hierarchy3"/>
    <dgm:cxn modelId="{8BA51DEA-5BD6-46AF-9B50-F5FD0A185786}" srcId="{7228DA22-2667-4AAA-9293-5C91861377B6}" destId="{BB39E2EB-37C8-46C8-BDA7-988F0A1BEA7C}" srcOrd="1" destOrd="0" parTransId="{BE695C68-B3B2-46C5-9D28-3266E9DAC72E}" sibTransId="{652A6560-E8CF-4C87-98B8-A193032E7E0D}"/>
    <dgm:cxn modelId="{4E204A7B-6121-43E5-8610-4AEBC2A3A5FC}" srcId="{12F7943F-EF17-41FA-B396-1520BD48715C}" destId="{7228DA22-2667-4AAA-9293-5C91861377B6}" srcOrd="0" destOrd="0" parTransId="{B3D85EEF-2746-473F-93A3-825B64CC75BC}" sibTransId="{FFEBE453-5D88-427F-A920-0F91097D59F2}"/>
    <dgm:cxn modelId="{BC422572-11CD-4A08-B789-41715F6DB3F6}" type="presOf" srcId="{75FB9AAB-08C3-4DEF-980A-62312E55E4E7}" destId="{88E77BDA-928B-41EF-A94F-77FF5A60FD56}" srcOrd="0" destOrd="0" presId="urn:microsoft.com/office/officeart/2005/8/layout/hierarchy3"/>
    <dgm:cxn modelId="{2D3020CE-9BFD-446D-93CC-4952C7D9276B}" type="presOf" srcId="{30C50B9D-77C4-41CC-8D71-6485A50BE624}" destId="{549B4BF0-B38E-44F4-A48C-C02162447D5D}" srcOrd="0" destOrd="0" presId="urn:microsoft.com/office/officeart/2005/8/layout/hierarchy3"/>
    <dgm:cxn modelId="{535BB9CC-1CBB-4C29-BBE5-C12180694AFD}" type="presOf" srcId="{7228DA22-2667-4AAA-9293-5C91861377B6}" destId="{11764DE1-8943-44CF-A24F-1E4194C287FD}" srcOrd="1" destOrd="0" presId="urn:microsoft.com/office/officeart/2005/8/layout/hierarchy3"/>
    <dgm:cxn modelId="{91AA291C-4D22-49EA-B44D-66FCB955F59A}" type="presOf" srcId="{BB39E2EB-37C8-46C8-BDA7-988F0A1BEA7C}" destId="{945F677C-BD07-4E8F-A8F9-20A3451444C3}" srcOrd="0" destOrd="0" presId="urn:microsoft.com/office/officeart/2005/8/layout/hierarchy3"/>
    <dgm:cxn modelId="{2F7B2D6E-73F4-4E85-8DCD-1F79F8ECEE3B}" type="presOf" srcId="{BE695C68-B3B2-46C5-9D28-3266E9DAC72E}" destId="{A7A1097C-CAE9-412C-A20C-C5768428A470}" srcOrd="0" destOrd="0" presId="urn:microsoft.com/office/officeart/2005/8/layout/hierarchy3"/>
    <dgm:cxn modelId="{104828C9-6CD0-4DCA-9F70-BCABFAF0801E}" srcId="{EB25DD88-40A5-4B2D-8CAD-BF1E01DF8B4B}" destId="{E3B90B43-9F38-48F2-8C84-976F826D88E0}" srcOrd="1" destOrd="0" parTransId="{70AB5E9D-EB62-4C25-A028-2ADCC51D70E7}" sibTransId="{FF080F19-D0A6-4F43-9C7F-E6996BFA2860}"/>
    <dgm:cxn modelId="{6D911795-0384-4630-9226-E093EB0C826B}" type="presParOf" srcId="{A5A483C7-2212-4FAA-B534-08272189C8A3}" destId="{5BC2C37A-4EEC-44EA-9DFC-8D44436AC9CE}" srcOrd="0" destOrd="0" presId="urn:microsoft.com/office/officeart/2005/8/layout/hierarchy3"/>
    <dgm:cxn modelId="{7FA8EA38-3119-4C2E-BABE-C2514A7D9EF4}" type="presParOf" srcId="{5BC2C37A-4EEC-44EA-9DFC-8D44436AC9CE}" destId="{2F74B06F-A073-46A7-BA7A-12F116CA5029}" srcOrd="0" destOrd="0" presId="urn:microsoft.com/office/officeart/2005/8/layout/hierarchy3"/>
    <dgm:cxn modelId="{CC43FD43-05AD-4A9A-A165-0576B6958E95}" type="presParOf" srcId="{2F74B06F-A073-46A7-BA7A-12F116CA5029}" destId="{9157DA35-FB4F-4D93-BE7E-AB4BBF94537C}" srcOrd="0" destOrd="0" presId="urn:microsoft.com/office/officeart/2005/8/layout/hierarchy3"/>
    <dgm:cxn modelId="{C7EAC612-D818-4620-BCE8-B2F0DD6BCE41}" type="presParOf" srcId="{2F74B06F-A073-46A7-BA7A-12F116CA5029}" destId="{11764DE1-8943-44CF-A24F-1E4194C287FD}" srcOrd="1" destOrd="0" presId="urn:microsoft.com/office/officeart/2005/8/layout/hierarchy3"/>
    <dgm:cxn modelId="{08AD868F-77BB-425D-8CF0-49034577BBA9}" type="presParOf" srcId="{5BC2C37A-4EEC-44EA-9DFC-8D44436AC9CE}" destId="{A299F1A9-057D-4974-8299-46DB0DDEE438}" srcOrd="1" destOrd="0" presId="urn:microsoft.com/office/officeart/2005/8/layout/hierarchy3"/>
    <dgm:cxn modelId="{5D3CB096-143C-4C77-92F1-A327E8CE00A8}" type="presParOf" srcId="{A299F1A9-057D-4974-8299-46DB0DDEE438}" destId="{549B4BF0-B38E-44F4-A48C-C02162447D5D}" srcOrd="0" destOrd="0" presId="urn:microsoft.com/office/officeart/2005/8/layout/hierarchy3"/>
    <dgm:cxn modelId="{3AD6B431-29E6-4E81-B7F1-DDCDDA4FAA56}" type="presParOf" srcId="{A299F1A9-057D-4974-8299-46DB0DDEE438}" destId="{FC143E6D-F272-4F20-9F6C-13298D325F6C}" srcOrd="1" destOrd="0" presId="urn:microsoft.com/office/officeart/2005/8/layout/hierarchy3"/>
    <dgm:cxn modelId="{C5453C0C-EC18-4CBF-BDAD-06822DB2E09E}" type="presParOf" srcId="{A299F1A9-057D-4974-8299-46DB0DDEE438}" destId="{A7A1097C-CAE9-412C-A20C-C5768428A470}" srcOrd="2" destOrd="0" presId="urn:microsoft.com/office/officeart/2005/8/layout/hierarchy3"/>
    <dgm:cxn modelId="{2FA8DAB1-2959-47B6-9562-4C68EAE0A240}" type="presParOf" srcId="{A299F1A9-057D-4974-8299-46DB0DDEE438}" destId="{945F677C-BD07-4E8F-A8F9-20A3451444C3}" srcOrd="3" destOrd="0" presId="urn:microsoft.com/office/officeart/2005/8/layout/hierarchy3"/>
    <dgm:cxn modelId="{EBFB3838-6CA8-4103-B0CC-F1D8D2EF3A77}" type="presParOf" srcId="{A5A483C7-2212-4FAA-B534-08272189C8A3}" destId="{E38EAD3C-E121-4F06-93DE-1141EE9D2D49}" srcOrd="1" destOrd="0" presId="urn:microsoft.com/office/officeart/2005/8/layout/hierarchy3"/>
    <dgm:cxn modelId="{815EA792-F1FB-47E8-827D-F403FA9304F1}" type="presParOf" srcId="{E38EAD3C-E121-4F06-93DE-1141EE9D2D49}" destId="{E7879EC5-BB37-40CB-989A-2404FEE1C433}" srcOrd="0" destOrd="0" presId="urn:microsoft.com/office/officeart/2005/8/layout/hierarchy3"/>
    <dgm:cxn modelId="{72E657F1-F175-43ED-95C4-29897F9AA722}" type="presParOf" srcId="{E7879EC5-BB37-40CB-989A-2404FEE1C433}" destId="{5A90E21E-F03B-4E28-B612-56E8D0F9EFA6}" srcOrd="0" destOrd="0" presId="urn:microsoft.com/office/officeart/2005/8/layout/hierarchy3"/>
    <dgm:cxn modelId="{C32DFB8F-8A47-4A2D-987F-C6A2634C3CB4}" type="presParOf" srcId="{E7879EC5-BB37-40CB-989A-2404FEE1C433}" destId="{D0706DC2-1656-4352-8B10-6DDD2F2096BA}" srcOrd="1" destOrd="0" presId="urn:microsoft.com/office/officeart/2005/8/layout/hierarchy3"/>
    <dgm:cxn modelId="{4709D986-9EBB-4E5C-8C8F-360DEC9EA76E}" type="presParOf" srcId="{E38EAD3C-E121-4F06-93DE-1141EE9D2D49}" destId="{7D8F8D04-EA75-4416-9EC8-0D36DE727844}" srcOrd="1" destOrd="0" presId="urn:microsoft.com/office/officeart/2005/8/layout/hierarchy3"/>
    <dgm:cxn modelId="{C112EB9F-9331-40F4-85FF-BC2BC082E21F}" type="presParOf" srcId="{7D8F8D04-EA75-4416-9EC8-0D36DE727844}" destId="{88E77BDA-928B-41EF-A94F-77FF5A60FD56}" srcOrd="0" destOrd="0" presId="urn:microsoft.com/office/officeart/2005/8/layout/hierarchy3"/>
    <dgm:cxn modelId="{4807EA26-1632-44BD-B274-9967AD02B910}" type="presParOf" srcId="{7D8F8D04-EA75-4416-9EC8-0D36DE727844}" destId="{3460645A-C8AB-4ABB-BCAC-F134A5DAB156}" srcOrd="1" destOrd="0" presId="urn:microsoft.com/office/officeart/2005/8/layout/hierarchy3"/>
    <dgm:cxn modelId="{2EB795F1-62E5-4882-A2B4-D21288DCF6CE}" type="presParOf" srcId="{7D8F8D04-EA75-4416-9EC8-0D36DE727844}" destId="{B87C0A9F-3934-40F5-937F-E2090343FAD1}" srcOrd="2" destOrd="0" presId="urn:microsoft.com/office/officeart/2005/8/layout/hierarchy3"/>
    <dgm:cxn modelId="{B8C81C75-E6BF-4BB5-B9CD-050D79AE6132}" type="presParOf" srcId="{7D8F8D04-EA75-4416-9EC8-0D36DE727844}" destId="{81365A06-9B3B-4EE6-AA7E-7601CD62FE7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F7943F-EF17-41FA-B396-1520BD48715C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ar-SA"/>
        </a:p>
      </dgm:t>
    </dgm:pt>
    <dgm:pt modelId="{7228DA22-2667-4AAA-9293-5C91861377B6}">
      <dgm:prSet phldrT="[نص]" custT="1"/>
      <dgm:spPr/>
      <dgm:t>
        <a:bodyPr/>
        <a:lstStyle/>
        <a:p>
          <a:pPr rtl="1"/>
          <a:r>
            <a:rPr lang="en-US" sz="2400" dirty="0" smtClean="0">
              <a:solidFill>
                <a:srgbClr val="505A47"/>
              </a:solidFill>
            </a:rPr>
            <a:t>Salary Insights</a:t>
          </a:r>
          <a:endParaRPr lang="ar-SA" sz="2400" dirty="0">
            <a:solidFill>
              <a:srgbClr val="505A47"/>
            </a:solidFill>
          </a:endParaRPr>
        </a:p>
      </dgm:t>
    </dgm:pt>
    <dgm:pt modelId="{B3D85EEF-2746-473F-93A3-825B64CC75BC}" type="parTrans" cxnId="{4E204A7B-6121-43E5-8610-4AEBC2A3A5FC}">
      <dgm:prSet/>
      <dgm:spPr/>
      <dgm:t>
        <a:bodyPr/>
        <a:lstStyle/>
        <a:p>
          <a:pPr rtl="1"/>
          <a:endParaRPr lang="ar-SA"/>
        </a:p>
      </dgm:t>
    </dgm:pt>
    <dgm:pt modelId="{FFEBE453-5D88-427F-A920-0F91097D59F2}" type="sibTrans" cxnId="{4E204A7B-6121-43E5-8610-4AEBC2A3A5FC}">
      <dgm:prSet/>
      <dgm:spPr/>
      <dgm:t>
        <a:bodyPr/>
        <a:lstStyle/>
        <a:p>
          <a:pPr rtl="1"/>
          <a:endParaRPr lang="ar-SA"/>
        </a:p>
      </dgm:t>
    </dgm:pt>
    <dgm:pt modelId="{4A7CBD94-ECDD-4651-A4DC-ECF546B1D9B0}">
      <dgm:prSet phldrT="[نص]"/>
      <dgm:spPr/>
      <dgm:t>
        <a:bodyPr/>
        <a:lstStyle/>
        <a:p>
          <a:pPr rtl="1"/>
          <a:r>
            <a:rPr lang="en-US" dirty="0" smtClean="0"/>
            <a:t>Sum of Salary Per Each Department</a:t>
          </a:r>
          <a:endParaRPr lang="ar-SA" dirty="0"/>
        </a:p>
      </dgm:t>
    </dgm:pt>
    <dgm:pt modelId="{30C50B9D-77C4-41CC-8D71-6485A50BE624}" type="parTrans" cxnId="{D0F3B549-FF03-4BDF-9D4A-13D8B2271A53}">
      <dgm:prSet/>
      <dgm:spPr/>
      <dgm:t>
        <a:bodyPr/>
        <a:lstStyle/>
        <a:p>
          <a:pPr rtl="1"/>
          <a:endParaRPr lang="ar-SA"/>
        </a:p>
      </dgm:t>
    </dgm:pt>
    <dgm:pt modelId="{02C65648-DA29-4225-8D31-89F238BCA27C}" type="sibTrans" cxnId="{D0F3B549-FF03-4BDF-9D4A-13D8B2271A53}">
      <dgm:prSet/>
      <dgm:spPr/>
      <dgm:t>
        <a:bodyPr/>
        <a:lstStyle/>
        <a:p>
          <a:pPr rtl="1"/>
          <a:endParaRPr lang="ar-SA"/>
        </a:p>
      </dgm:t>
    </dgm:pt>
    <dgm:pt modelId="{BB39E2EB-37C8-46C8-BDA7-988F0A1BEA7C}">
      <dgm:prSet phldrT="[نص]"/>
      <dgm:spPr/>
      <dgm:t>
        <a:bodyPr/>
        <a:lstStyle/>
        <a:p>
          <a:pPr rtl="1"/>
          <a:r>
            <a:rPr lang="en-US" dirty="0" smtClean="0"/>
            <a:t>What Is the Salary Distribution Across Different Education Levels </a:t>
          </a:r>
          <a:endParaRPr lang="ar-SA" dirty="0"/>
        </a:p>
      </dgm:t>
    </dgm:pt>
    <dgm:pt modelId="{BE695C68-B3B2-46C5-9D28-3266E9DAC72E}" type="parTrans" cxnId="{8BA51DEA-5BD6-46AF-9B50-F5FD0A185786}">
      <dgm:prSet/>
      <dgm:spPr/>
      <dgm:t>
        <a:bodyPr/>
        <a:lstStyle/>
        <a:p>
          <a:pPr rtl="1"/>
          <a:endParaRPr lang="ar-SA"/>
        </a:p>
      </dgm:t>
    </dgm:pt>
    <dgm:pt modelId="{652A6560-E8CF-4C87-98B8-A193032E7E0D}" type="sibTrans" cxnId="{8BA51DEA-5BD6-46AF-9B50-F5FD0A185786}">
      <dgm:prSet/>
      <dgm:spPr/>
      <dgm:t>
        <a:bodyPr/>
        <a:lstStyle/>
        <a:p>
          <a:pPr rtl="1"/>
          <a:endParaRPr lang="ar-SA"/>
        </a:p>
      </dgm:t>
    </dgm:pt>
    <dgm:pt modelId="{EB25DD88-40A5-4B2D-8CAD-BF1E01DF8B4B}">
      <dgm:prSet phldrT="[نص]" custT="1"/>
      <dgm:spPr/>
      <dgm:t>
        <a:bodyPr/>
        <a:lstStyle/>
        <a:p>
          <a:pPr rtl="1"/>
          <a:r>
            <a:rPr lang="en-US" sz="2000" b="0" u="none" dirty="0" smtClean="0">
              <a:solidFill>
                <a:srgbClr val="505A47"/>
              </a:solidFill>
            </a:rPr>
            <a:t>Performance and Satisfaction</a:t>
          </a:r>
          <a:endParaRPr lang="ar-SA" sz="2000" b="0" u="none" dirty="0">
            <a:solidFill>
              <a:srgbClr val="505A47"/>
            </a:solidFill>
          </a:endParaRPr>
        </a:p>
      </dgm:t>
    </dgm:pt>
    <dgm:pt modelId="{9095300F-B92F-4727-845A-F961F6CAF6A5}" type="parTrans" cxnId="{24297853-F280-4558-B385-2EB8628621D1}">
      <dgm:prSet/>
      <dgm:spPr/>
      <dgm:t>
        <a:bodyPr/>
        <a:lstStyle/>
        <a:p>
          <a:pPr rtl="1"/>
          <a:endParaRPr lang="ar-SA"/>
        </a:p>
      </dgm:t>
    </dgm:pt>
    <dgm:pt modelId="{F32523E3-9762-4E3D-8B7D-A4884DB09C5C}" type="sibTrans" cxnId="{24297853-F280-4558-B385-2EB8628621D1}">
      <dgm:prSet/>
      <dgm:spPr/>
      <dgm:t>
        <a:bodyPr/>
        <a:lstStyle/>
        <a:p>
          <a:pPr rtl="1"/>
          <a:endParaRPr lang="ar-SA"/>
        </a:p>
      </dgm:t>
    </dgm:pt>
    <dgm:pt modelId="{1F0A2BD5-920D-479B-8947-A93DB78E1F61}">
      <dgm:prSet phldrT="[نص]"/>
      <dgm:spPr/>
      <dgm:t>
        <a:bodyPr/>
        <a:lstStyle/>
        <a:p>
          <a:pPr rtl="1"/>
          <a:r>
            <a:rPr lang="en-US" dirty="0" smtClean="0"/>
            <a:t>What is the Satisfaction Level?</a:t>
          </a:r>
          <a:endParaRPr lang="ar-SA" dirty="0"/>
        </a:p>
      </dgm:t>
    </dgm:pt>
    <dgm:pt modelId="{75FB9AAB-08C3-4DEF-980A-62312E55E4E7}" type="parTrans" cxnId="{2498D804-A6A4-4901-9647-6709FA41FE3D}">
      <dgm:prSet/>
      <dgm:spPr/>
      <dgm:t>
        <a:bodyPr/>
        <a:lstStyle/>
        <a:p>
          <a:pPr rtl="1"/>
          <a:endParaRPr lang="ar-SA"/>
        </a:p>
      </dgm:t>
    </dgm:pt>
    <dgm:pt modelId="{69633411-8793-4991-AAFA-DCBD5BE6B73E}" type="sibTrans" cxnId="{2498D804-A6A4-4901-9647-6709FA41FE3D}">
      <dgm:prSet/>
      <dgm:spPr/>
      <dgm:t>
        <a:bodyPr/>
        <a:lstStyle/>
        <a:p>
          <a:pPr rtl="1"/>
          <a:endParaRPr lang="ar-SA"/>
        </a:p>
      </dgm:t>
    </dgm:pt>
    <dgm:pt modelId="{E3B90B43-9F38-48F2-8C84-976F826D88E0}">
      <dgm:prSet phldrT="[نص]"/>
      <dgm:spPr/>
      <dgm:t>
        <a:bodyPr/>
        <a:lstStyle/>
        <a:p>
          <a:pPr rtl="1"/>
          <a:r>
            <a:rPr lang="en-US" dirty="0" smtClean="0"/>
            <a:t>What is the Rating of employee?</a:t>
          </a:r>
          <a:endParaRPr lang="ar-SA" dirty="0"/>
        </a:p>
      </dgm:t>
    </dgm:pt>
    <dgm:pt modelId="{70AB5E9D-EB62-4C25-A028-2ADCC51D70E7}" type="parTrans" cxnId="{104828C9-6CD0-4DCA-9F70-BCABFAF0801E}">
      <dgm:prSet/>
      <dgm:spPr/>
      <dgm:t>
        <a:bodyPr/>
        <a:lstStyle/>
        <a:p>
          <a:pPr rtl="1"/>
          <a:endParaRPr lang="ar-SA"/>
        </a:p>
      </dgm:t>
    </dgm:pt>
    <dgm:pt modelId="{FF080F19-D0A6-4F43-9C7F-E6996BFA2860}" type="sibTrans" cxnId="{104828C9-6CD0-4DCA-9F70-BCABFAF0801E}">
      <dgm:prSet/>
      <dgm:spPr/>
      <dgm:t>
        <a:bodyPr/>
        <a:lstStyle/>
        <a:p>
          <a:pPr rtl="1"/>
          <a:endParaRPr lang="ar-SA"/>
        </a:p>
      </dgm:t>
    </dgm:pt>
    <dgm:pt modelId="{A5A483C7-2212-4FAA-B534-08272189C8A3}" type="pres">
      <dgm:prSet presAssocID="{12F7943F-EF17-41FA-B396-1520BD48715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BC2C37A-4EEC-44EA-9DFC-8D44436AC9CE}" type="pres">
      <dgm:prSet presAssocID="{7228DA22-2667-4AAA-9293-5C91861377B6}" presName="root" presStyleCnt="0"/>
      <dgm:spPr/>
    </dgm:pt>
    <dgm:pt modelId="{2F74B06F-A073-46A7-BA7A-12F116CA5029}" type="pres">
      <dgm:prSet presAssocID="{7228DA22-2667-4AAA-9293-5C91861377B6}" presName="rootComposite" presStyleCnt="0"/>
      <dgm:spPr/>
    </dgm:pt>
    <dgm:pt modelId="{9157DA35-FB4F-4D93-BE7E-AB4BBF94537C}" type="pres">
      <dgm:prSet presAssocID="{7228DA22-2667-4AAA-9293-5C91861377B6}" presName="rootText" presStyleLbl="node1" presStyleIdx="0" presStyleCnt="2"/>
      <dgm:spPr/>
      <dgm:t>
        <a:bodyPr/>
        <a:lstStyle/>
        <a:p>
          <a:pPr rtl="1"/>
          <a:endParaRPr lang="ar-SA"/>
        </a:p>
      </dgm:t>
    </dgm:pt>
    <dgm:pt modelId="{11764DE1-8943-44CF-A24F-1E4194C287FD}" type="pres">
      <dgm:prSet presAssocID="{7228DA22-2667-4AAA-9293-5C91861377B6}" presName="rootConnector" presStyleLbl="node1" presStyleIdx="0" presStyleCnt="2"/>
      <dgm:spPr/>
    </dgm:pt>
    <dgm:pt modelId="{A299F1A9-057D-4974-8299-46DB0DDEE438}" type="pres">
      <dgm:prSet presAssocID="{7228DA22-2667-4AAA-9293-5C91861377B6}" presName="childShape" presStyleCnt="0"/>
      <dgm:spPr/>
    </dgm:pt>
    <dgm:pt modelId="{549B4BF0-B38E-44F4-A48C-C02162447D5D}" type="pres">
      <dgm:prSet presAssocID="{30C50B9D-77C4-41CC-8D71-6485A50BE624}" presName="Name13" presStyleLbl="parChTrans1D2" presStyleIdx="0" presStyleCnt="4"/>
      <dgm:spPr/>
    </dgm:pt>
    <dgm:pt modelId="{FC143E6D-F272-4F20-9F6C-13298D325F6C}" type="pres">
      <dgm:prSet presAssocID="{4A7CBD94-ECDD-4651-A4DC-ECF546B1D9B0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A7A1097C-CAE9-412C-A20C-C5768428A470}" type="pres">
      <dgm:prSet presAssocID="{BE695C68-B3B2-46C5-9D28-3266E9DAC72E}" presName="Name13" presStyleLbl="parChTrans1D2" presStyleIdx="1" presStyleCnt="4"/>
      <dgm:spPr/>
    </dgm:pt>
    <dgm:pt modelId="{945F677C-BD07-4E8F-A8F9-20A3451444C3}" type="pres">
      <dgm:prSet presAssocID="{BB39E2EB-37C8-46C8-BDA7-988F0A1BEA7C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E38EAD3C-E121-4F06-93DE-1141EE9D2D49}" type="pres">
      <dgm:prSet presAssocID="{EB25DD88-40A5-4B2D-8CAD-BF1E01DF8B4B}" presName="root" presStyleCnt="0"/>
      <dgm:spPr/>
    </dgm:pt>
    <dgm:pt modelId="{E7879EC5-BB37-40CB-989A-2404FEE1C433}" type="pres">
      <dgm:prSet presAssocID="{EB25DD88-40A5-4B2D-8CAD-BF1E01DF8B4B}" presName="rootComposite" presStyleCnt="0"/>
      <dgm:spPr/>
    </dgm:pt>
    <dgm:pt modelId="{5A90E21E-F03B-4E28-B612-56E8D0F9EFA6}" type="pres">
      <dgm:prSet presAssocID="{EB25DD88-40A5-4B2D-8CAD-BF1E01DF8B4B}" presName="rootText" presStyleLbl="node1" presStyleIdx="1" presStyleCnt="2"/>
      <dgm:spPr/>
      <dgm:t>
        <a:bodyPr/>
        <a:lstStyle/>
        <a:p>
          <a:pPr rtl="1"/>
          <a:endParaRPr lang="ar-SA"/>
        </a:p>
      </dgm:t>
    </dgm:pt>
    <dgm:pt modelId="{D0706DC2-1656-4352-8B10-6DDD2F2096BA}" type="pres">
      <dgm:prSet presAssocID="{EB25DD88-40A5-4B2D-8CAD-BF1E01DF8B4B}" presName="rootConnector" presStyleLbl="node1" presStyleIdx="1" presStyleCnt="2"/>
      <dgm:spPr/>
    </dgm:pt>
    <dgm:pt modelId="{7D8F8D04-EA75-4416-9EC8-0D36DE727844}" type="pres">
      <dgm:prSet presAssocID="{EB25DD88-40A5-4B2D-8CAD-BF1E01DF8B4B}" presName="childShape" presStyleCnt="0"/>
      <dgm:spPr/>
    </dgm:pt>
    <dgm:pt modelId="{88E77BDA-928B-41EF-A94F-77FF5A60FD56}" type="pres">
      <dgm:prSet presAssocID="{75FB9AAB-08C3-4DEF-980A-62312E55E4E7}" presName="Name13" presStyleLbl="parChTrans1D2" presStyleIdx="2" presStyleCnt="4"/>
      <dgm:spPr/>
    </dgm:pt>
    <dgm:pt modelId="{3460645A-C8AB-4ABB-BCAC-F134A5DAB156}" type="pres">
      <dgm:prSet presAssocID="{1F0A2BD5-920D-479B-8947-A93DB78E1F61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B87C0A9F-3934-40F5-937F-E2090343FAD1}" type="pres">
      <dgm:prSet presAssocID="{70AB5E9D-EB62-4C25-A028-2ADCC51D70E7}" presName="Name13" presStyleLbl="parChTrans1D2" presStyleIdx="3" presStyleCnt="4"/>
      <dgm:spPr/>
    </dgm:pt>
    <dgm:pt modelId="{81365A06-9B3B-4EE6-AA7E-7601CD62FE7B}" type="pres">
      <dgm:prSet presAssocID="{E3B90B43-9F38-48F2-8C84-976F826D88E0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</dgm:ptLst>
  <dgm:cxnLst>
    <dgm:cxn modelId="{D0F3B549-FF03-4BDF-9D4A-13D8B2271A53}" srcId="{7228DA22-2667-4AAA-9293-5C91861377B6}" destId="{4A7CBD94-ECDD-4651-A4DC-ECF546B1D9B0}" srcOrd="0" destOrd="0" parTransId="{30C50B9D-77C4-41CC-8D71-6485A50BE624}" sibTransId="{02C65648-DA29-4225-8D31-89F238BCA27C}"/>
    <dgm:cxn modelId="{08B387EE-0421-4E24-A1BC-C4DE6BF0AE63}" type="presOf" srcId="{E3B90B43-9F38-48F2-8C84-976F826D88E0}" destId="{81365A06-9B3B-4EE6-AA7E-7601CD62FE7B}" srcOrd="0" destOrd="0" presId="urn:microsoft.com/office/officeart/2005/8/layout/hierarchy3"/>
    <dgm:cxn modelId="{7976B316-174C-40DC-A7D2-656A240313F5}" type="presOf" srcId="{1F0A2BD5-920D-479B-8947-A93DB78E1F61}" destId="{3460645A-C8AB-4ABB-BCAC-F134A5DAB156}" srcOrd="0" destOrd="0" presId="urn:microsoft.com/office/officeart/2005/8/layout/hierarchy3"/>
    <dgm:cxn modelId="{2498D804-A6A4-4901-9647-6709FA41FE3D}" srcId="{EB25DD88-40A5-4B2D-8CAD-BF1E01DF8B4B}" destId="{1F0A2BD5-920D-479B-8947-A93DB78E1F61}" srcOrd="0" destOrd="0" parTransId="{75FB9AAB-08C3-4DEF-980A-62312E55E4E7}" sibTransId="{69633411-8793-4991-AAFA-DCBD5BE6B73E}"/>
    <dgm:cxn modelId="{535BB9CC-1CBB-4C29-BBE5-C12180694AFD}" type="presOf" srcId="{7228DA22-2667-4AAA-9293-5C91861377B6}" destId="{11764DE1-8943-44CF-A24F-1E4194C287FD}" srcOrd="1" destOrd="0" presId="urn:microsoft.com/office/officeart/2005/8/layout/hierarchy3"/>
    <dgm:cxn modelId="{8BA51DEA-5BD6-46AF-9B50-F5FD0A185786}" srcId="{7228DA22-2667-4AAA-9293-5C91861377B6}" destId="{BB39E2EB-37C8-46C8-BDA7-988F0A1BEA7C}" srcOrd="1" destOrd="0" parTransId="{BE695C68-B3B2-46C5-9D28-3266E9DAC72E}" sibTransId="{652A6560-E8CF-4C87-98B8-A193032E7E0D}"/>
    <dgm:cxn modelId="{8EB22824-6711-4623-A2E2-B63FCF1BD9D5}" type="presOf" srcId="{EB25DD88-40A5-4B2D-8CAD-BF1E01DF8B4B}" destId="{5A90E21E-F03B-4E28-B612-56E8D0F9EFA6}" srcOrd="0" destOrd="0" presId="urn:microsoft.com/office/officeart/2005/8/layout/hierarchy3"/>
    <dgm:cxn modelId="{104828C9-6CD0-4DCA-9F70-BCABFAF0801E}" srcId="{EB25DD88-40A5-4B2D-8CAD-BF1E01DF8B4B}" destId="{E3B90B43-9F38-48F2-8C84-976F826D88E0}" srcOrd="1" destOrd="0" parTransId="{70AB5E9D-EB62-4C25-A028-2ADCC51D70E7}" sibTransId="{FF080F19-D0A6-4F43-9C7F-E6996BFA2860}"/>
    <dgm:cxn modelId="{91AA291C-4D22-49EA-B44D-66FCB955F59A}" type="presOf" srcId="{BB39E2EB-37C8-46C8-BDA7-988F0A1BEA7C}" destId="{945F677C-BD07-4E8F-A8F9-20A3451444C3}" srcOrd="0" destOrd="0" presId="urn:microsoft.com/office/officeart/2005/8/layout/hierarchy3"/>
    <dgm:cxn modelId="{EDFD2A5B-123C-4ED6-B85C-FA8E97B65F2E}" type="presOf" srcId="{EB25DD88-40A5-4B2D-8CAD-BF1E01DF8B4B}" destId="{D0706DC2-1656-4352-8B10-6DDD2F2096BA}" srcOrd="1" destOrd="0" presId="urn:microsoft.com/office/officeart/2005/8/layout/hierarchy3"/>
    <dgm:cxn modelId="{BC422572-11CD-4A08-B789-41715F6DB3F6}" type="presOf" srcId="{75FB9AAB-08C3-4DEF-980A-62312E55E4E7}" destId="{88E77BDA-928B-41EF-A94F-77FF5A60FD56}" srcOrd="0" destOrd="0" presId="urn:microsoft.com/office/officeart/2005/8/layout/hierarchy3"/>
    <dgm:cxn modelId="{2D3020CE-9BFD-446D-93CC-4952C7D9276B}" type="presOf" srcId="{30C50B9D-77C4-41CC-8D71-6485A50BE624}" destId="{549B4BF0-B38E-44F4-A48C-C02162447D5D}" srcOrd="0" destOrd="0" presId="urn:microsoft.com/office/officeart/2005/8/layout/hierarchy3"/>
    <dgm:cxn modelId="{0E491619-857D-4D29-9C8D-2BFF811607C1}" type="presOf" srcId="{4A7CBD94-ECDD-4651-A4DC-ECF546B1D9B0}" destId="{FC143E6D-F272-4F20-9F6C-13298D325F6C}" srcOrd="0" destOrd="0" presId="urn:microsoft.com/office/officeart/2005/8/layout/hierarchy3"/>
    <dgm:cxn modelId="{4E204A7B-6121-43E5-8610-4AEBC2A3A5FC}" srcId="{12F7943F-EF17-41FA-B396-1520BD48715C}" destId="{7228DA22-2667-4AAA-9293-5C91861377B6}" srcOrd="0" destOrd="0" parTransId="{B3D85EEF-2746-473F-93A3-825B64CC75BC}" sibTransId="{FFEBE453-5D88-427F-A920-0F91097D59F2}"/>
    <dgm:cxn modelId="{EEDE6BDB-2B21-4CEF-882B-57F80DBAE09E}" type="presOf" srcId="{12F7943F-EF17-41FA-B396-1520BD48715C}" destId="{A5A483C7-2212-4FAA-B534-08272189C8A3}" srcOrd="0" destOrd="0" presId="urn:microsoft.com/office/officeart/2005/8/layout/hierarchy3"/>
    <dgm:cxn modelId="{24297853-F280-4558-B385-2EB8628621D1}" srcId="{12F7943F-EF17-41FA-B396-1520BD48715C}" destId="{EB25DD88-40A5-4B2D-8CAD-BF1E01DF8B4B}" srcOrd="1" destOrd="0" parTransId="{9095300F-B92F-4727-845A-F961F6CAF6A5}" sibTransId="{F32523E3-9762-4E3D-8B7D-A4884DB09C5C}"/>
    <dgm:cxn modelId="{2F7B2D6E-73F4-4E85-8DCD-1F79F8ECEE3B}" type="presOf" srcId="{BE695C68-B3B2-46C5-9D28-3266E9DAC72E}" destId="{A7A1097C-CAE9-412C-A20C-C5768428A470}" srcOrd="0" destOrd="0" presId="urn:microsoft.com/office/officeart/2005/8/layout/hierarchy3"/>
    <dgm:cxn modelId="{4B03FB0F-6082-4161-B8D4-EF551B955137}" type="presOf" srcId="{7228DA22-2667-4AAA-9293-5C91861377B6}" destId="{9157DA35-FB4F-4D93-BE7E-AB4BBF94537C}" srcOrd="0" destOrd="0" presId="urn:microsoft.com/office/officeart/2005/8/layout/hierarchy3"/>
    <dgm:cxn modelId="{0844875F-D3CB-411F-9FF5-2082A6450987}" type="presOf" srcId="{70AB5E9D-EB62-4C25-A028-2ADCC51D70E7}" destId="{B87C0A9F-3934-40F5-937F-E2090343FAD1}" srcOrd="0" destOrd="0" presId="urn:microsoft.com/office/officeart/2005/8/layout/hierarchy3"/>
    <dgm:cxn modelId="{6D911795-0384-4630-9226-E093EB0C826B}" type="presParOf" srcId="{A5A483C7-2212-4FAA-B534-08272189C8A3}" destId="{5BC2C37A-4EEC-44EA-9DFC-8D44436AC9CE}" srcOrd="0" destOrd="0" presId="urn:microsoft.com/office/officeart/2005/8/layout/hierarchy3"/>
    <dgm:cxn modelId="{7FA8EA38-3119-4C2E-BABE-C2514A7D9EF4}" type="presParOf" srcId="{5BC2C37A-4EEC-44EA-9DFC-8D44436AC9CE}" destId="{2F74B06F-A073-46A7-BA7A-12F116CA5029}" srcOrd="0" destOrd="0" presId="urn:microsoft.com/office/officeart/2005/8/layout/hierarchy3"/>
    <dgm:cxn modelId="{CC43FD43-05AD-4A9A-A165-0576B6958E95}" type="presParOf" srcId="{2F74B06F-A073-46A7-BA7A-12F116CA5029}" destId="{9157DA35-FB4F-4D93-BE7E-AB4BBF94537C}" srcOrd="0" destOrd="0" presId="urn:microsoft.com/office/officeart/2005/8/layout/hierarchy3"/>
    <dgm:cxn modelId="{C7EAC612-D818-4620-BCE8-B2F0DD6BCE41}" type="presParOf" srcId="{2F74B06F-A073-46A7-BA7A-12F116CA5029}" destId="{11764DE1-8943-44CF-A24F-1E4194C287FD}" srcOrd="1" destOrd="0" presId="urn:microsoft.com/office/officeart/2005/8/layout/hierarchy3"/>
    <dgm:cxn modelId="{08AD868F-77BB-425D-8CF0-49034577BBA9}" type="presParOf" srcId="{5BC2C37A-4EEC-44EA-9DFC-8D44436AC9CE}" destId="{A299F1A9-057D-4974-8299-46DB0DDEE438}" srcOrd="1" destOrd="0" presId="urn:microsoft.com/office/officeart/2005/8/layout/hierarchy3"/>
    <dgm:cxn modelId="{5D3CB096-143C-4C77-92F1-A327E8CE00A8}" type="presParOf" srcId="{A299F1A9-057D-4974-8299-46DB0DDEE438}" destId="{549B4BF0-B38E-44F4-A48C-C02162447D5D}" srcOrd="0" destOrd="0" presId="urn:microsoft.com/office/officeart/2005/8/layout/hierarchy3"/>
    <dgm:cxn modelId="{3AD6B431-29E6-4E81-B7F1-DDCDDA4FAA56}" type="presParOf" srcId="{A299F1A9-057D-4974-8299-46DB0DDEE438}" destId="{FC143E6D-F272-4F20-9F6C-13298D325F6C}" srcOrd="1" destOrd="0" presId="urn:microsoft.com/office/officeart/2005/8/layout/hierarchy3"/>
    <dgm:cxn modelId="{C5453C0C-EC18-4CBF-BDAD-06822DB2E09E}" type="presParOf" srcId="{A299F1A9-057D-4974-8299-46DB0DDEE438}" destId="{A7A1097C-CAE9-412C-A20C-C5768428A470}" srcOrd="2" destOrd="0" presId="urn:microsoft.com/office/officeart/2005/8/layout/hierarchy3"/>
    <dgm:cxn modelId="{2FA8DAB1-2959-47B6-9562-4C68EAE0A240}" type="presParOf" srcId="{A299F1A9-057D-4974-8299-46DB0DDEE438}" destId="{945F677C-BD07-4E8F-A8F9-20A3451444C3}" srcOrd="3" destOrd="0" presId="urn:microsoft.com/office/officeart/2005/8/layout/hierarchy3"/>
    <dgm:cxn modelId="{EBFB3838-6CA8-4103-B0CC-F1D8D2EF3A77}" type="presParOf" srcId="{A5A483C7-2212-4FAA-B534-08272189C8A3}" destId="{E38EAD3C-E121-4F06-93DE-1141EE9D2D49}" srcOrd="1" destOrd="0" presId="urn:microsoft.com/office/officeart/2005/8/layout/hierarchy3"/>
    <dgm:cxn modelId="{815EA792-F1FB-47E8-827D-F403FA9304F1}" type="presParOf" srcId="{E38EAD3C-E121-4F06-93DE-1141EE9D2D49}" destId="{E7879EC5-BB37-40CB-989A-2404FEE1C433}" srcOrd="0" destOrd="0" presId="urn:microsoft.com/office/officeart/2005/8/layout/hierarchy3"/>
    <dgm:cxn modelId="{72E657F1-F175-43ED-95C4-29897F9AA722}" type="presParOf" srcId="{E7879EC5-BB37-40CB-989A-2404FEE1C433}" destId="{5A90E21E-F03B-4E28-B612-56E8D0F9EFA6}" srcOrd="0" destOrd="0" presId="urn:microsoft.com/office/officeart/2005/8/layout/hierarchy3"/>
    <dgm:cxn modelId="{C32DFB8F-8A47-4A2D-987F-C6A2634C3CB4}" type="presParOf" srcId="{E7879EC5-BB37-40CB-989A-2404FEE1C433}" destId="{D0706DC2-1656-4352-8B10-6DDD2F2096BA}" srcOrd="1" destOrd="0" presId="urn:microsoft.com/office/officeart/2005/8/layout/hierarchy3"/>
    <dgm:cxn modelId="{4709D986-9EBB-4E5C-8C8F-360DEC9EA76E}" type="presParOf" srcId="{E38EAD3C-E121-4F06-93DE-1141EE9D2D49}" destId="{7D8F8D04-EA75-4416-9EC8-0D36DE727844}" srcOrd="1" destOrd="0" presId="urn:microsoft.com/office/officeart/2005/8/layout/hierarchy3"/>
    <dgm:cxn modelId="{C112EB9F-9331-40F4-85FF-BC2BC082E21F}" type="presParOf" srcId="{7D8F8D04-EA75-4416-9EC8-0D36DE727844}" destId="{88E77BDA-928B-41EF-A94F-77FF5A60FD56}" srcOrd="0" destOrd="0" presId="urn:microsoft.com/office/officeart/2005/8/layout/hierarchy3"/>
    <dgm:cxn modelId="{4807EA26-1632-44BD-B274-9967AD02B910}" type="presParOf" srcId="{7D8F8D04-EA75-4416-9EC8-0D36DE727844}" destId="{3460645A-C8AB-4ABB-BCAC-F134A5DAB156}" srcOrd="1" destOrd="0" presId="urn:microsoft.com/office/officeart/2005/8/layout/hierarchy3"/>
    <dgm:cxn modelId="{2EB795F1-62E5-4882-A2B4-D21288DCF6CE}" type="presParOf" srcId="{7D8F8D04-EA75-4416-9EC8-0D36DE727844}" destId="{B87C0A9F-3934-40F5-937F-E2090343FAD1}" srcOrd="2" destOrd="0" presId="urn:microsoft.com/office/officeart/2005/8/layout/hierarchy3"/>
    <dgm:cxn modelId="{B8C81C75-E6BF-4BB5-B9CD-050D79AE6132}" type="presParOf" srcId="{7D8F8D04-EA75-4416-9EC8-0D36DE727844}" destId="{81365A06-9B3B-4EE6-AA7E-7601CD62FE7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B38973-5F65-465F-A2BB-51FE95589228}">
      <dsp:nvSpPr>
        <dsp:cNvPr id="0" name=""/>
        <dsp:cNvSpPr/>
      </dsp:nvSpPr>
      <dsp:spPr>
        <a:xfrm>
          <a:off x="1030389" y="0"/>
          <a:ext cx="437811" cy="4378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2A20C2-5B02-4BF9-B663-FA65B879C30E}">
      <dsp:nvSpPr>
        <dsp:cNvPr id="0" name=""/>
        <dsp:cNvSpPr/>
      </dsp:nvSpPr>
      <dsp:spPr>
        <a:xfrm>
          <a:off x="1074170" y="43781"/>
          <a:ext cx="350249" cy="350249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7CAB8-2B31-4FE8-84F2-BC948D7B2AA8}">
      <dsp:nvSpPr>
        <dsp:cNvPr id="0" name=""/>
        <dsp:cNvSpPr/>
      </dsp:nvSpPr>
      <dsp:spPr>
        <a:xfrm>
          <a:off x="1559411" y="437811"/>
          <a:ext cx="1295192" cy="1842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latin typeface="+mj-lt"/>
            </a:rPr>
            <a:t>Introduction</a:t>
          </a:r>
          <a:endParaRPr lang="ar-SA" sz="1800" kern="1200"/>
        </a:p>
      </dsp:txBody>
      <dsp:txXfrm>
        <a:off x="1559411" y="437811"/>
        <a:ext cx="1295192" cy="1842457"/>
      </dsp:txXfrm>
    </dsp:sp>
    <dsp:sp modelId="{02676E2B-4352-4E1A-83C7-E855D856549C}">
      <dsp:nvSpPr>
        <dsp:cNvPr id="0" name=""/>
        <dsp:cNvSpPr/>
      </dsp:nvSpPr>
      <dsp:spPr>
        <a:xfrm>
          <a:off x="1559411" y="0"/>
          <a:ext cx="1295192" cy="437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1</a:t>
          </a:r>
          <a:endParaRPr lang="ar-SA" sz="2400" kern="1200"/>
        </a:p>
      </dsp:txBody>
      <dsp:txXfrm>
        <a:off x="1559411" y="0"/>
        <a:ext cx="1295192" cy="437811"/>
      </dsp:txXfrm>
    </dsp:sp>
    <dsp:sp modelId="{58D5AD49-7F0F-46F3-BE7B-CA70B2118D69}">
      <dsp:nvSpPr>
        <dsp:cNvPr id="0" name=""/>
        <dsp:cNvSpPr/>
      </dsp:nvSpPr>
      <dsp:spPr>
        <a:xfrm>
          <a:off x="2945815" y="0"/>
          <a:ext cx="437811" cy="4378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86402-BF40-484D-AD8C-6EF5C3BED7F3}">
      <dsp:nvSpPr>
        <dsp:cNvPr id="0" name=""/>
        <dsp:cNvSpPr/>
      </dsp:nvSpPr>
      <dsp:spPr>
        <a:xfrm>
          <a:off x="2989596" y="43781"/>
          <a:ext cx="350249" cy="350249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75CDA-C303-457D-9544-0C29133E4FD6}">
      <dsp:nvSpPr>
        <dsp:cNvPr id="0" name=""/>
        <dsp:cNvSpPr/>
      </dsp:nvSpPr>
      <dsp:spPr>
        <a:xfrm>
          <a:off x="3474837" y="437811"/>
          <a:ext cx="1295192" cy="1842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baseline="0" smtClean="0">
              <a:solidFill>
                <a:schemeClr val="tx1"/>
              </a:solidFill>
              <a:latin typeface="+mj-lt"/>
              <a:ea typeface="+mn-ea"/>
              <a:cs typeface="+mn-cs"/>
            </a:rPr>
            <a:t>Objectives</a:t>
          </a:r>
          <a:endParaRPr lang="ar-SA" sz="1800" kern="1200"/>
        </a:p>
      </dsp:txBody>
      <dsp:txXfrm>
        <a:off x="3474837" y="437811"/>
        <a:ext cx="1295192" cy="1842457"/>
      </dsp:txXfrm>
    </dsp:sp>
    <dsp:sp modelId="{5A369382-F372-4F10-BDA5-5B70179C55CE}">
      <dsp:nvSpPr>
        <dsp:cNvPr id="0" name=""/>
        <dsp:cNvSpPr/>
      </dsp:nvSpPr>
      <dsp:spPr>
        <a:xfrm>
          <a:off x="3474837" y="0"/>
          <a:ext cx="1295192" cy="437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2</a:t>
          </a:r>
          <a:endParaRPr lang="ar-SA" sz="2400" kern="1200"/>
        </a:p>
      </dsp:txBody>
      <dsp:txXfrm>
        <a:off x="3474837" y="0"/>
        <a:ext cx="1295192" cy="437811"/>
      </dsp:txXfrm>
    </dsp:sp>
    <dsp:sp modelId="{ECC37F2E-50E9-4AA5-88EF-74CDBAE2850E}">
      <dsp:nvSpPr>
        <dsp:cNvPr id="0" name=""/>
        <dsp:cNvSpPr/>
      </dsp:nvSpPr>
      <dsp:spPr>
        <a:xfrm>
          <a:off x="4987249" y="0"/>
          <a:ext cx="437811" cy="4378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972B70-BBCD-42A1-970F-18F5420C700F}">
      <dsp:nvSpPr>
        <dsp:cNvPr id="0" name=""/>
        <dsp:cNvSpPr/>
      </dsp:nvSpPr>
      <dsp:spPr>
        <a:xfrm>
          <a:off x="5031030" y="43781"/>
          <a:ext cx="350249" cy="350249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49DFA-2069-4B55-B5C6-565916E3D7B2}">
      <dsp:nvSpPr>
        <dsp:cNvPr id="0" name=""/>
        <dsp:cNvSpPr/>
      </dsp:nvSpPr>
      <dsp:spPr>
        <a:xfrm>
          <a:off x="4861241" y="437811"/>
          <a:ext cx="2605254" cy="1842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smtClean="0">
              <a:solidFill>
                <a:schemeClr val="tx1"/>
              </a:solidFill>
              <a:latin typeface="+mn-lt"/>
              <a:ea typeface="+mn-ea"/>
              <a:cs typeface="+mn-cs"/>
            </a:rPr>
            <a:t>Analysis Steps </a:t>
          </a:r>
          <a:endParaRPr lang="ar-SA" sz="1800" kern="1200"/>
        </a:p>
      </dsp:txBody>
      <dsp:txXfrm>
        <a:off x="4861241" y="437811"/>
        <a:ext cx="2605254" cy="1842457"/>
      </dsp:txXfrm>
    </dsp:sp>
    <dsp:sp modelId="{D7F9670B-8D7E-4810-8C01-29EB5062DDEE}">
      <dsp:nvSpPr>
        <dsp:cNvPr id="0" name=""/>
        <dsp:cNvSpPr/>
      </dsp:nvSpPr>
      <dsp:spPr>
        <a:xfrm>
          <a:off x="5516272" y="0"/>
          <a:ext cx="1295192" cy="437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3</a:t>
          </a:r>
          <a:endParaRPr lang="ar-SA" sz="2400" kern="1200" dirty="0"/>
        </a:p>
      </dsp:txBody>
      <dsp:txXfrm>
        <a:off x="5516272" y="0"/>
        <a:ext cx="1295192" cy="4378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B38973-5F65-465F-A2BB-51FE95589228}">
      <dsp:nvSpPr>
        <dsp:cNvPr id="0" name=""/>
        <dsp:cNvSpPr/>
      </dsp:nvSpPr>
      <dsp:spPr>
        <a:xfrm>
          <a:off x="634234" y="0"/>
          <a:ext cx="437384" cy="43738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2A20C2-5B02-4BF9-B663-FA65B879C30E}">
      <dsp:nvSpPr>
        <dsp:cNvPr id="0" name=""/>
        <dsp:cNvSpPr/>
      </dsp:nvSpPr>
      <dsp:spPr>
        <a:xfrm>
          <a:off x="677973" y="43738"/>
          <a:ext cx="349907" cy="349907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7CAB8-2B31-4FE8-84F2-BC948D7B2AA8}">
      <dsp:nvSpPr>
        <dsp:cNvPr id="0" name=""/>
        <dsp:cNvSpPr/>
      </dsp:nvSpPr>
      <dsp:spPr>
        <a:xfrm>
          <a:off x="847377" y="437384"/>
          <a:ext cx="1924653" cy="1840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kern="1200" smtClean="0">
              <a:solidFill>
                <a:schemeClr val="tx1"/>
              </a:solidFill>
              <a:latin typeface="+mj-lt"/>
              <a:ea typeface="+mn-ea"/>
              <a:cs typeface="+mn-cs"/>
            </a:rPr>
            <a:t>Data</a:t>
          </a:r>
          <a:r>
            <a:rPr lang="en-US" sz="2100" b="0" kern="1200" baseline="0" smtClean="0">
              <a:solidFill>
                <a:schemeClr val="tx1"/>
              </a:solidFill>
              <a:latin typeface="+mj-lt"/>
              <a:ea typeface="+mn-ea"/>
              <a:cs typeface="+mn-cs"/>
            </a:rPr>
            <a:t> and Business Questions</a:t>
          </a:r>
          <a:endParaRPr lang="ar-SA" sz="2100" kern="1200"/>
        </a:p>
      </dsp:txBody>
      <dsp:txXfrm>
        <a:off x="847377" y="437384"/>
        <a:ext cx="1924653" cy="1840658"/>
      </dsp:txXfrm>
    </dsp:sp>
    <dsp:sp modelId="{02676E2B-4352-4E1A-83C7-E855D856549C}">
      <dsp:nvSpPr>
        <dsp:cNvPr id="0" name=""/>
        <dsp:cNvSpPr/>
      </dsp:nvSpPr>
      <dsp:spPr>
        <a:xfrm>
          <a:off x="1162740" y="0"/>
          <a:ext cx="1293927" cy="437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4</a:t>
          </a:r>
          <a:endParaRPr lang="ar-SA" sz="2400" kern="1200"/>
        </a:p>
      </dsp:txBody>
      <dsp:txXfrm>
        <a:off x="1162740" y="0"/>
        <a:ext cx="1293927" cy="437384"/>
      </dsp:txXfrm>
    </dsp:sp>
    <dsp:sp modelId="{58D5AD49-7F0F-46F3-BE7B-CA70B2118D69}">
      <dsp:nvSpPr>
        <dsp:cNvPr id="0" name=""/>
        <dsp:cNvSpPr/>
      </dsp:nvSpPr>
      <dsp:spPr>
        <a:xfrm>
          <a:off x="3002294" y="0"/>
          <a:ext cx="437384" cy="43738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86402-BF40-484D-AD8C-6EF5C3BED7F3}">
      <dsp:nvSpPr>
        <dsp:cNvPr id="0" name=""/>
        <dsp:cNvSpPr/>
      </dsp:nvSpPr>
      <dsp:spPr>
        <a:xfrm>
          <a:off x="3046032" y="43738"/>
          <a:ext cx="349907" cy="349907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75CDA-C303-457D-9544-0C29133E4FD6}">
      <dsp:nvSpPr>
        <dsp:cNvPr id="0" name=""/>
        <dsp:cNvSpPr/>
      </dsp:nvSpPr>
      <dsp:spPr>
        <a:xfrm>
          <a:off x="2863152" y="437384"/>
          <a:ext cx="2629222" cy="1840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t" anchorCtr="0">
          <a:noAutofit/>
        </a:bodyPr>
        <a:lstStyle/>
        <a:p>
          <a:pPr lvl="0" algn="l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smtClean="0">
              <a:solidFill>
                <a:schemeClr val="tx1"/>
              </a:solidFill>
              <a:latin typeface="+mj-lt"/>
              <a:ea typeface="+mn-ea"/>
              <a:cs typeface="+mn-cs"/>
            </a:rPr>
            <a:t>Data</a:t>
          </a:r>
          <a:r>
            <a:rPr lang="en-US" sz="2000" b="0" kern="1200" baseline="0" smtClean="0">
              <a:solidFill>
                <a:schemeClr val="tx1"/>
              </a:solidFill>
              <a:latin typeface="+mj-lt"/>
              <a:ea typeface="+mn-ea"/>
              <a:cs typeface="+mn-cs"/>
            </a:rPr>
            <a:t> Cleaning and Transformation</a:t>
          </a:r>
          <a:endParaRPr lang="ar-SA" sz="2000" kern="1200"/>
        </a:p>
      </dsp:txBody>
      <dsp:txXfrm>
        <a:off x="2863152" y="437384"/>
        <a:ext cx="2629222" cy="1840658"/>
      </dsp:txXfrm>
    </dsp:sp>
    <dsp:sp modelId="{5A369382-F372-4F10-BDA5-5B70179C55CE}">
      <dsp:nvSpPr>
        <dsp:cNvPr id="0" name=""/>
        <dsp:cNvSpPr/>
      </dsp:nvSpPr>
      <dsp:spPr>
        <a:xfrm>
          <a:off x="3530800" y="0"/>
          <a:ext cx="1293927" cy="437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5</a:t>
          </a:r>
          <a:endParaRPr lang="ar-SA" sz="2400" kern="1200"/>
        </a:p>
      </dsp:txBody>
      <dsp:txXfrm>
        <a:off x="3530800" y="0"/>
        <a:ext cx="1293927" cy="437384"/>
      </dsp:txXfrm>
    </dsp:sp>
    <dsp:sp modelId="{ECC37F2E-50E9-4AA5-88EF-74CDBAE2850E}">
      <dsp:nvSpPr>
        <dsp:cNvPr id="0" name=""/>
        <dsp:cNvSpPr/>
      </dsp:nvSpPr>
      <dsp:spPr>
        <a:xfrm>
          <a:off x="5709382" y="0"/>
          <a:ext cx="437384" cy="43738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972B70-BBCD-42A1-970F-18F5420C700F}">
      <dsp:nvSpPr>
        <dsp:cNvPr id="0" name=""/>
        <dsp:cNvSpPr/>
      </dsp:nvSpPr>
      <dsp:spPr>
        <a:xfrm>
          <a:off x="5753120" y="43738"/>
          <a:ext cx="349907" cy="349907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49DFA-2069-4B55-B5C6-565916E3D7B2}">
      <dsp:nvSpPr>
        <dsp:cNvPr id="0" name=""/>
        <dsp:cNvSpPr/>
      </dsp:nvSpPr>
      <dsp:spPr>
        <a:xfrm>
          <a:off x="5583497" y="437384"/>
          <a:ext cx="2602710" cy="1840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kern="1200" baseline="0" smtClean="0">
              <a:solidFill>
                <a:schemeClr val="tx1"/>
              </a:solidFill>
              <a:latin typeface="+mj-lt"/>
              <a:ea typeface="+mn-ea"/>
              <a:cs typeface="+mn-cs"/>
            </a:rPr>
            <a:t>Overview Insights</a:t>
          </a:r>
          <a:endParaRPr lang="ar-SA" sz="2100" kern="1200"/>
        </a:p>
      </dsp:txBody>
      <dsp:txXfrm>
        <a:off x="5583497" y="437384"/>
        <a:ext cx="2602710" cy="1840658"/>
      </dsp:txXfrm>
    </dsp:sp>
    <dsp:sp modelId="{D7F9670B-8D7E-4810-8C01-29EB5062DDEE}">
      <dsp:nvSpPr>
        <dsp:cNvPr id="0" name=""/>
        <dsp:cNvSpPr/>
      </dsp:nvSpPr>
      <dsp:spPr>
        <a:xfrm>
          <a:off x="6237888" y="0"/>
          <a:ext cx="1293927" cy="437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6</a:t>
          </a:r>
          <a:endParaRPr lang="ar-SA" sz="2400" kern="1200" dirty="0"/>
        </a:p>
      </dsp:txBody>
      <dsp:txXfrm>
        <a:off x="6237888" y="0"/>
        <a:ext cx="1293927" cy="4373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B38973-5F65-465F-A2BB-51FE95589228}">
      <dsp:nvSpPr>
        <dsp:cNvPr id="0" name=""/>
        <dsp:cNvSpPr/>
      </dsp:nvSpPr>
      <dsp:spPr>
        <a:xfrm>
          <a:off x="1692181" y="0"/>
          <a:ext cx="437384" cy="43738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2A20C2-5B02-4BF9-B663-FA65B879C30E}">
      <dsp:nvSpPr>
        <dsp:cNvPr id="0" name=""/>
        <dsp:cNvSpPr/>
      </dsp:nvSpPr>
      <dsp:spPr>
        <a:xfrm>
          <a:off x="1735919" y="43738"/>
          <a:ext cx="349907" cy="349907"/>
        </a:xfrm>
        <a:prstGeom prst="chord">
          <a:avLst>
            <a:gd name="adj1" fmla="val 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7CAB8-2B31-4FE8-84F2-BC948D7B2AA8}">
      <dsp:nvSpPr>
        <dsp:cNvPr id="0" name=""/>
        <dsp:cNvSpPr/>
      </dsp:nvSpPr>
      <dsp:spPr>
        <a:xfrm>
          <a:off x="2220686" y="437384"/>
          <a:ext cx="1293927" cy="1840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kern="1200" smtClean="0">
              <a:solidFill>
                <a:schemeClr val="tx1"/>
              </a:solidFill>
              <a:latin typeface="+mj-lt"/>
              <a:ea typeface="+mn-ea"/>
              <a:cs typeface="+mn-cs"/>
            </a:rPr>
            <a:t>Summary</a:t>
          </a:r>
          <a:endParaRPr lang="ar-SA" sz="2100" kern="1200"/>
        </a:p>
      </dsp:txBody>
      <dsp:txXfrm>
        <a:off x="2220686" y="437384"/>
        <a:ext cx="1293927" cy="1840658"/>
      </dsp:txXfrm>
    </dsp:sp>
    <dsp:sp modelId="{02676E2B-4352-4E1A-83C7-E855D856549C}">
      <dsp:nvSpPr>
        <dsp:cNvPr id="0" name=""/>
        <dsp:cNvSpPr/>
      </dsp:nvSpPr>
      <dsp:spPr>
        <a:xfrm>
          <a:off x="2220686" y="0"/>
          <a:ext cx="1293927" cy="437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7</a:t>
          </a:r>
          <a:endParaRPr lang="ar-SA" sz="2400" kern="1200"/>
        </a:p>
      </dsp:txBody>
      <dsp:txXfrm>
        <a:off x="2220686" y="0"/>
        <a:ext cx="1293927" cy="437384"/>
      </dsp:txXfrm>
    </dsp:sp>
    <dsp:sp modelId="{58D5AD49-7F0F-46F3-BE7B-CA70B2118D69}">
      <dsp:nvSpPr>
        <dsp:cNvPr id="0" name=""/>
        <dsp:cNvSpPr/>
      </dsp:nvSpPr>
      <dsp:spPr>
        <a:xfrm>
          <a:off x="3688999" y="0"/>
          <a:ext cx="437384" cy="43738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86402-BF40-484D-AD8C-6EF5C3BED7F3}">
      <dsp:nvSpPr>
        <dsp:cNvPr id="0" name=""/>
        <dsp:cNvSpPr/>
      </dsp:nvSpPr>
      <dsp:spPr>
        <a:xfrm>
          <a:off x="3732738" y="43738"/>
          <a:ext cx="349907" cy="349907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75CDA-C303-457D-9544-0C29133E4FD6}">
      <dsp:nvSpPr>
        <dsp:cNvPr id="0" name=""/>
        <dsp:cNvSpPr/>
      </dsp:nvSpPr>
      <dsp:spPr>
        <a:xfrm>
          <a:off x="3605736" y="437384"/>
          <a:ext cx="2517466" cy="1840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t" anchorCtr="0">
          <a:noAutofit/>
        </a:bodyPr>
        <a:lstStyle/>
        <a:p>
          <a:pPr lvl="0" algn="l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smtClean="0">
              <a:solidFill>
                <a:schemeClr val="tx1"/>
              </a:solidFill>
              <a:latin typeface="+mj-lt"/>
              <a:ea typeface="+mn-ea"/>
              <a:cs typeface="+mn-cs"/>
            </a:rPr>
            <a:t>Recommendation</a:t>
          </a:r>
          <a:endParaRPr lang="ar-SA" sz="2000" kern="1200"/>
        </a:p>
      </dsp:txBody>
      <dsp:txXfrm>
        <a:off x="3605736" y="437384"/>
        <a:ext cx="2517466" cy="1840658"/>
      </dsp:txXfrm>
    </dsp:sp>
    <dsp:sp modelId="{5A369382-F372-4F10-BDA5-5B70179C55CE}">
      <dsp:nvSpPr>
        <dsp:cNvPr id="0" name=""/>
        <dsp:cNvSpPr/>
      </dsp:nvSpPr>
      <dsp:spPr>
        <a:xfrm>
          <a:off x="4217505" y="0"/>
          <a:ext cx="1293927" cy="437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8</a:t>
          </a:r>
          <a:endParaRPr lang="ar-SA" sz="2400" kern="1200"/>
        </a:p>
      </dsp:txBody>
      <dsp:txXfrm>
        <a:off x="4217505" y="0"/>
        <a:ext cx="1293927" cy="4373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22D81-07FE-49B5-BD2E-C364B39FD29A}">
      <dsp:nvSpPr>
        <dsp:cNvPr id="0" name=""/>
        <dsp:cNvSpPr/>
      </dsp:nvSpPr>
      <dsp:spPr>
        <a:xfrm>
          <a:off x="1500592" y="766525"/>
          <a:ext cx="5126815" cy="5126815"/>
        </a:xfrm>
        <a:prstGeom prst="blockArc">
          <a:avLst>
            <a:gd name="adj1" fmla="val 11880000"/>
            <a:gd name="adj2" fmla="val 16200000"/>
            <a:gd name="adj3" fmla="val 463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39D68-B9A3-429B-9620-83AF1E961F58}">
      <dsp:nvSpPr>
        <dsp:cNvPr id="0" name=""/>
        <dsp:cNvSpPr/>
      </dsp:nvSpPr>
      <dsp:spPr>
        <a:xfrm>
          <a:off x="1500592" y="766525"/>
          <a:ext cx="5126815" cy="5126815"/>
        </a:xfrm>
        <a:prstGeom prst="blockArc">
          <a:avLst>
            <a:gd name="adj1" fmla="val 7560000"/>
            <a:gd name="adj2" fmla="val 11880000"/>
            <a:gd name="adj3" fmla="val 463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1BA6D-B250-4525-91D2-BD50AD766D0F}">
      <dsp:nvSpPr>
        <dsp:cNvPr id="0" name=""/>
        <dsp:cNvSpPr/>
      </dsp:nvSpPr>
      <dsp:spPr>
        <a:xfrm>
          <a:off x="1500592" y="766525"/>
          <a:ext cx="5126815" cy="5126815"/>
        </a:xfrm>
        <a:prstGeom prst="blockArc">
          <a:avLst>
            <a:gd name="adj1" fmla="val 3240000"/>
            <a:gd name="adj2" fmla="val 7560000"/>
            <a:gd name="adj3" fmla="val 463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C261A0-8F06-41DC-A426-455DDDEB068A}">
      <dsp:nvSpPr>
        <dsp:cNvPr id="0" name=""/>
        <dsp:cNvSpPr/>
      </dsp:nvSpPr>
      <dsp:spPr>
        <a:xfrm>
          <a:off x="1500592" y="766525"/>
          <a:ext cx="5126815" cy="5126815"/>
        </a:xfrm>
        <a:prstGeom prst="blockArc">
          <a:avLst>
            <a:gd name="adj1" fmla="val 20520000"/>
            <a:gd name="adj2" fmla="val 3240000"/>
            <a:gd name="adj3" fmla="val 463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88390-1A2E-46AA-9D04-09EFE6AA9904}">
      <dsp:nvSpPr>
        <dsp:cNvPr id="0" name=""/>
        <dsp:cNvSpPr/>
      </dsp:nvSpPr>
      <dsp:spPr>
        <a:xfrm>
          <a:off x="1500592" y="766525"/>
          <a:ext cx="5126815" cy="5126815"/>
        </a:xfrm>
        <a:prstGeom prst="blockArc">
          <a:avLst>
            <a:gd name="adj1" fmla="val 16200000"/>
            <a:gd name="adj2" fmla="val 20520000"/>
            <a:gd name="adj3" fmla="val 463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031D1E-7339-4179-BD57-FD092BE3C4B4}">
      <dsp:nvSpPr>
        <dsp:cNvPr id="0" name=""/>
        <dsp:cNvSpPr/>
      </dsp:nvSpPr>
      <dsp:spPr>
        <a:xfrm>
          <a:off x="2885281" y="2151214"/>
          <a:ext cx="2357437" cy="23574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2755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ar-SA" sz="6200" kern="1200" dirty="0"/>
        </a:p>
      </dsp:txBody>
      <dsp:txXfrm>
        <a:off x="3230520" y="2496453"/>
        <a:ext cx="1666959" cy="1666959"/>
      </dsp:txXfrm>
    </dsp:sp>
    <dsp:sp modelId="{9202D655-9D09-4599-B464-2E255946A229}">
      <dsp:nvSpPr>
        <dsp:cNvPr id="0" name=""/>
        <dsp:cNvSpPr/>
      </dsp:nvSpPr>
      <dsp:spPr>
        <a:xfrm>
          <a:off x="3238896" y="829"/>
          <a:ext cx="1650206" cy="16502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rgbClr val="505A47"/>
              </a:solidFill>
            </a:rPr>
            <a:t>Data Collection</a:t>
          </a:r>
          <a:endParaRPr lang="ar-SA" sz="1400" b="1" kern="1200" dirty="0">
            <a:solidFill>
              <a:srgbClr val="505A47"/>
            </a:solidFill>
          </a:endParaRPr>
        </a:p>
      </dsp:txBody>
      <dsp:txXfrm>
        <a:off x="3480563" y="242496"/>
        <a:ext cx="1166872" cy="1166872"/>
      </dsp:txXfrm>
    </dsp:sp>
    <dsp:sp modelId="{15A4912B-386E-40BB-8EF9-EDB9FAD01809}">
      <dsp:nvSpPr>
        <dsp:cNvPr id="0" name=""/>
        <dsp:cNvSpPr/>
      </dsp:nvSpPr>
      <dsp:spPr>
        <a:xfrm>
          <a:off x="5620342" y="1731051"/>
          <a:ext cx="1650206" cy="16502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505A47"/>
              </a:solidFill>
            </a:rPr>
            <a:t>Analysis and Brain Storming</a:t>
          </a:r>
          <a:endParaRPr lang="ar-SA" sz="1200" kern="1200" dirty="0"/>
        </a:p>
      </dsp:txBody>
      <dsp:txXfrm>
        <a:off x="5862009" y="1972718"/>
        <a:ext cx="1166872" cy="1166872"/>
      </dsp:txXfrm>
    </dsp:sp>
    <dsp:sp modelId="{F6A43C3E-5D9E-4D70-BA7E-8C24A25AEE3D}">
      <dsp:nvSpPr>
        <dsp:cNvPr id="0" name=""/>
        <dsp:cNvSpPr/>
      </dsp:nvSpPr>
      <dsp:spPr>
        <a:xfrm>
          <a:off x="4710711" y="4530608"/>
          <a:ext cx="1650206" cy="16502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505A47"/>
              </a:solidFill>
            </a:rPr>
            <a:t>Data Cleaning </a:t>
          </a:r>
          <a:r>
            <a:rPr lang="en-US" sz="1200" b="1" kern="1200" dirty="0" smtClean="0">
              <a:solidFill>
                <a:srgbClr val="505A47"/>
              </a:solidFill>
            </a:rPr>
            <a:t>and Transformation</a:t>
          </a:r>
          <a:endParaRPr lang="ar-SA" sz="1200" kern="1200" dirty="0">
            <a:solidFill>
              <a:srgbClr val="505A47"/>
            </a:solidFill>
          </a:endParaRPr>
        </a:p>
      </dsp:txBody>
      <dsp:txXfrm>
        <a:off x="4952378" y="4772275"/>
        <a:ext cx="1166872" cy="1166872"/>
      </dsp:txXfrm>
    </dsp:sp>
    <dsp:sp modelId="{4B49AFA8-E205-4B3D-9441-09B008F12CEA}">
      <dsp:nvSpPr>
        <dsp:cNvPr id="0" name=""/>
        <dsp:cNvSpPr/>
      </dsp:nvSpPr>
      <dsp:spPr>
        <a:xfrm>
          <a:off x="1767082" y="4530608"/>
          <a:ext cx="1650206" cy="16502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505A47"/>
              </a:solidFill>
            </a:rPr>
            <a:t>Data Model</a:t>
          </a:r>
          <a:endParaRPr lang="ar-SA" sz="1200" b="1" kern="1200" dirty="0">
            <a:solidFill>
              <a:srgbClr val="505A47"/>
            </a:solidFill>
          </a:endParaRPr>
        </a:p>
      </dsp:txBody>
      <dsp:txXfrm>
        <a:off x="2008749" y="4772275"/>
        <a:ext cx="1166872" cy="1166872"/>
      </dsp:txXfrm>
    </dsp:sp>
    <dsp:sp modelId="{2F002E41-087D-48AA-A8CF-F9653062AB0D}">
      <dsp:nvSpPr>
        <dsp:cNvPr id="0" name=""/>
        <dsp:cNvSpPr/>
      </dsp:nvSpPr>
      <dsp:spPr>
        <a:xfrm>
          <a:off x="857451" y="1731051"/>
          <a:ext cx="1650206" cy="16502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505A47"/>
              </a:solidFill>
            </a:rPr>
            <a:t>Insights and Visualizations</a:t>
          </a:r>
          <a:endParaRPr lang="ar-SA" sz="1200" b="1" kern="1200" dirty="0">
            <a:solidFill>
              <a:srgbClr val="505A47"/>
            </a:solidFill>
          </a:endParaRPr>
        </a:p>
      </dsp:txBody>
      <dsp:txXfrm>
        <a:off x="1099118" y="1972718"/>
        <a:ext cx="1166872" cy="11668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7DA35-FB4F-4D93-BE7E-AB4BBF94537C}">
      <dsp:nvSpPr>
        <dsp:cNvPr id="0" name=""/>
        <dsp:cNvSpPr/>
      </dsp:nvSpPr>
      <dsp:spPr>
        <a:xfrm>
          <a:off x="502" y="370570"/>
          <a:ext cx="1830075" cy="9150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505A47"/>
              </a:solidFill>
            </a:rPr>
            <a:t>General</a:t>
          </a:r>
          <a:endParaRPr lang="ar-SA" sz="2800" kern="1200" dirty="0">
            <a:solidFill>
              <a:srgbClr val="505A47"/>
            </a:solidFill>
          </a:endParaRPr>
        </a:p>
      </dsp:txBody>
      <dsp:txXfrm>
        <a:off x="27303" y="397371"/>
        <a:ext cx="1776473" cy="861435"/>
      </dsp:txXfrm>
    </dsp:sp>
    <dsp:sp modelId="{549B4BF0-B38E-44F4-A48C-C02162447D5D}">
      <dsp:nvSpPr>
        <dsp:cNvPr id="0" name=""/>
        <dsp:cNvSpPr/>
      </dsp:nvSpPr>
      <dsp:spPr>
        <a:xfrm>
          <a:off x="183510" y="1285608"/>
          <a:ext cx="183007" cy="686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278"/>
              </a:lnTo>
              <a:lnTo>
                <a:pt x="183007" y="6862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43E6D-F272-4F20-9F6C-13298D325F6C}">
      <dsp:nvSpPr>
        <dsp:cNvPr id="0" name=""/>
        <dsp:cNvSpPr/>
      </dsp:nvSpPr>
      <dsp:spPr>
        <a:xfrm>
          <a:off x="366517" y="1514367"/>
          <a:ext cx="1464060" cy="9150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Count of Job Roles</a:t>
          </a:r>
          <a:endParaRPr lang="ar-SA" sz="1500" kern="1200" dirty="0"/>
        </a:p>
      </dsp:txBody>
      <dsp:txXfrm>
        <a:off x="393318" y="1541168"/>
        <a:ext cx="1410458" cy="861435"/>
      </dsp:txXfrm>
    </dsp:sp>
    <dsp:sp modelId="{A7A1097C-CAE9-412C-A20C-C5768428A470}">
      <dsp:nvSpPr>
        <dsp:cNvPr id="0" name=""/>
        <dsp:cNvSpPr/>
      </dsp:nvSpPr>
      <dsp:spPr>
        <a:xfrm>
          <a:off x="183510" y="1285608"/>
          <a:ext cx="183007" cy="18300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075"/>
              </a:lnTo>
              <a:lnTo>
                <a:pt x="183007" y="18300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F677C-BD07-4E8F-A8F9-20A3451444C3}">
      <dsp:nvSpPr>
        <dsp:cNvPr id="0" name=""/>
        <dsp:cNvSpPr/>
      </dsp:nvSpPr>
      <dsp:spPr>
        <a:xfrm>
          <a:off x="366517" y="2658164"/>
          <a:ext cx="1464060" cy="9150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Count of The Hiring Employee Annually</a:t>
          </a:r>
          <a:endParaRPr lang="ar-SA" sz="1500" kern="1200" dirty="0"/>
        </a:p>
      </dsp:txBody>
      <dsp:txXfrm>
        <a:off x="393318" y="2684965"/>
        <a:ext cx="1410458" cy="861435"/>
      </dsp:txXfrm>
    </dsp:sp>
    <dsp:sp modelId="{5A90E21E-F03B-4E28-B612-56E8D0F9EFA6}">
      <dsp:nvSpPr>
        <dsp:cNvPr id="0" name=""/>
        <dsp:cNvSpPr/>
      </dsp:nvSpPr>
      <dsp:spPr>
        <a:xfrm>
          <a:off x="2288097" y="370570"/>
          <a:ext cx="1830075" cy="9150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u="none" kern="1200" dirty="0" smtClean="0">
              <a:solidFill>
                <a:srgbClr val="505A47"/>
              </a:solidFill>
            </a:rPr>
            <a:t>Attrition Analysis</a:t>
          </a:r>
          <a:endParaRPr lang="ar-SA" sz="2800" b="0" u="none" kern="1200" dirty="0">
            <a:solidFill>
              <a:srgbClr val="505A47"/>
            </a:solidFill>
          </a:endParaRPr>
        </a:p>
      </dsp:txBody>
      <dsp:txXfrm>
        <a:off x="2314898" y="397371"/>
        <a:ext cx="1776473" cy="861435"/>
      </dsp:txXfrm>
    </dsp:sp>
    <dsp:sp modelId="{88E77BDA-928B-41EF-A94F-77FF5A60FD56}">
      <dsp:nvSpPr>
        <dsp:cNvPr id="0" name=""/>
        <dsp:cNvSpPr/>
      </dsp:nvSpPr>
      <dsp:spPr>
        <a:xfrm>
          <a:off x="2471105" y="1285608"/>
          <a:ext cx="183007" cy="686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278"/>
              </a:lnTo>
              <a:lnTo>
                <a:pt x="183007" y="6862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60645A-C8AB-4ABB-BCAC-F134A5DAB156}">
      <dsp:nvSpPr>
        <dsp:cNvPr id="0" name=""/>
        <dsp:cNvSpPr/>
      </dsp:nvSpPr>
      <dsp:spPr>
        <a:xfrm>
          <a:off x="2654112" y="1514367"/>
          <a:ext cx="1464060" cy="9150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What Is the Impact of Salary On Attrition</a:t>
          </a:r>
          <a:endParaRPr lang="ar-SA" sz="1500" kern="1200" dirty="0"/>
        </a:p>
      </dsp:txBody>
      <dsp:txXfrm>
        <a:off x="2680913" y="1541168"/>
        <a:ext cx="1410458" cy="861435"/>
      </dsp:txXfrm>
    </dsp:sp>
    <dsp:sp modelId="{B87C0A9F-3934-40F5-937F-E2090343FAD1}">
      <dsp:nvSpPr>
        <dsp:cNvPr id="0" name=""/>
        <dsp:cNvSpPr/>
      </dsp:nvSpPr>
      <dsp:spPr>
        <a:xfrm>
          <a:off x="2471105" y="1285608"/>
          <a:ext cx="183007" cy="18300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075"/>
              </a:lnTo>
              <a:lnTo>
                <a:pt x="183007" y="18300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65A06-9B3B-4EE6-AA7E-7601CD62FE7B}">
      <dsp:nvSpPr>
        <dsp:cNvPr id="0" name=""/>
        <dsp:cNvSpPr/>
      </dsp:nvSpPr>
      <dsp:spPr>
        <a:xfrm>
          <a:off x="2654112" y="2658164"/>
          <a:ext cx="1464060" cy="9150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How Does Working Over Time Leads to Attrition </a:t>
          </a:r>
          <a:endParaRPr lang="ar-SA" sz="1500" kern="1200" dirty="0"/>
        </a:p>
      </dsp:txBody>
      <dsp:txXfrm>
        <a:off x="2680913" y="2684965"/>
        <a:ext cx="1410458" cy="8614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7DA35-FB4F-4D93-BE7E-AB4BBF94537C}">
      <dsp:nvSpPr>
        <dsp:cNvPr id="0" name=""/>
        <dsp:cNvSpPr/>
      </dsp:nvSpPr>
      <dsp:spPr>
        <a:xfrm>
          <a:off x="502" y="370570"/>
          <a:ext cx="1830075" cy="9150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505A47"/>
              </a:solidFill>
            </a:rPr>
            <a:t>Salary Insights</a:t>
          </a:r>
          <a:endParaRPr lang="ar-SA" sz="2400" kern="1200" dirty="0">
            <a:solidFill>
              <a:srgbClr val="505A47"/>
            </a:solidFill>
          </a:endParaRPr>
        </a:p>
      </dsp:txBody>
      <dsp:txXfrm>
        <a:off x="27303" y="397371"/>
        <a:ext cx="1776473" cy="861435"/>
      </dsp:txXfrm>
    </dsp:sp>
    <dsp:sp modelId="{549B4BF0-B38E-44F4-A48C-C02162447D5D}">
      <dsp:nvSpPr>
        <dsp:cNvPr id="0" name=""/>
        <dsp:cNvSpPr/>
      </dsp:nvSpPr>
      <dsp:spPr>
        <a:xfrm>
          <a:off x="183510" y="1285608"/>
          <a:ext cx="183007" cy="686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278"/>
              </a:lnTo>
              <a:lnTo>
                <a:pt x="183007" y="6862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43E6D-F272-4F20-9F6C-13298D325F6C}">
      <dsp:nvSpPr>
        <dsp:cNvPr id="0" name=""/>
        <dsp:cNvSpPr/>
      </dsp:nvSpPr>
      <dsp:spPr>
        <a:xfrm>
          <a:off x="366517" y="1514367"/>
          <a:ext cx="1464060" cy="9150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Sum of Salary Per Each Department</a:t>
          </a:r>
          <a:endParaRPr lang="ar-SA" sz="1300" kern="1200" dirty="0"/>
        </a:p>
      </dsp:txBody>
      <dsp:txXfrm>
        <a:off x="393318" y="1541168"/>
        <a:ext cx="1410458" cy="861435"/>
      </dsp:txXfrm>
    </dsp:sp>
    <dsp:sp modelId="{A7A1097C-CAE9-412C-A20C-C5768428A470}">
      <dsp:nvSpPr>
        <dsp:cNvPr id="0" name=""/>
        <dsp:cNvSpPr/>
      </dsp:nvSpPr>
      <dsp:spPr>
        <a:xfrm>
          <a:off x="183510" y="1285608"/>
          <a:ext cx="183007" cy="18300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075"/>
              </a:lnTo>
              <a:lnTo>
                <a:pt x="183007" y="18300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F677C-BD07-4E8F-A8F9-20A3451444C3}">
      <dsp:nvSpPr>
        <dsp:cNvPr id="0" name=""/>
        <dsp:cNvSpPr/>
      </dsp:nvSpPr>
      <dsp:spPr>
        <a:xfrm>
          <a:off x="366517" y="2658164"/>
          <a:ext cx="1464060" cy="9150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What Is the Salary Distribution Across Different Education Levels </a:t>
          </a:r>
          <a:endParaRPr lang="ar-SA" sz="1300" kern="1200" dirty="0"/>
        </a:p>
      </dsp:txBody>
      <dsp:txXfrm>
        <a:off x="393318" y="2684965"/>
        <a:ext cx="1410458" cy="861435"/>
      </dsp:txXfrm>
    </dsp:sp>
    <dsp:sp modelId="{5A90E21E-F03B-4E28-B612-56E8D0F9EFA6}">
      <dsp:nvSpPr>
        <dsp:cNvPr id="0" name=""/>
        <dsp:cNvSpPr/>
      </dsp:nvSpPr>
      <dsp:spPr>
        <a:xfrm>
          <a:off x="2288097" y="370570"/>
          <a:ext cx="1830075" cy="9150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u="none" kern="1200" dirty="0" smtClean="0">
              <a:solidFill>
                <a:srgbClr val="505A47"/>
              </a:solidFill>
            </a:rPr>
            <a:t>Performance and Satisfaction</a:t>
          </a:r>
          <a:endParaRPr lang="ar-SA" sz="2000" b="0" u="none" kern="1200" dirty="0">
            <a:solidFill>
              <a:srgbClr val="505A47"/>
            </a:solidFill>
          </a:endParaRPr>
        </a:p>
      </dsp:txBody>
      <dsp:txXfrm>
        <a:off x="2314898" y="397371"/>
        <a:ext cx="1776473" cy="861435"/>
      </dsp:txXfrm>
    </dsp:sp>
    <dsp:sp modelId="{88E77BDA-928B-41EF-A94F-77FF5A60FD56}">
      <dsp:nvSpPr>
        <dsp:cNvPr id="0" name=""/>
        <dsp:cNvSpPr/>
      </dsp:nvSpPr>
      <dsp:spPr>
        <a:xfrm>
          <a:off x="2471105" y="1285608"/>
          <a:ext cx="183007" cy="686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278"/>
              </a:lnTo>
              <a:lnTo>
                <a:pt x="183007" y="6862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60645A-C8AB-4ABB-BCAC-F134A5DAB156}">
      <dsp:nvSpPr>
        <dsp:cNvPr id="0" name=""/>
        <dsp:cNvSpPr/>
      </dsp:nvSpPr>
      <dsp:spPr>
        <a:xfrm>
          <a:off x="2654112" y="1514367"/>
          <a:ext cx="1464060" cy="9150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What is the Satisfaction Level?</a:t>
          </a:r>
          <a:endParaRPr lang="ar-SA" sz="1300" kern="1200" dirty="0"/>
        </a:p>
      </dsp:txBody>
      <dsp:txXfrm>
        <a:off x="2680913" y="1541168"/>
        <a:ext cx="1410458" cy="861435"/>
      </dsp:txXfrm>
    </dsp:sp>
    <dsp:sp modelId="{B87C0A9F-3934-40F5-937F-E2090343FAD1}">
      <dsp:nvSpPr>
        <dsp:cNvPr id="0" name=""/>
        <dsp:cNvSpPr/>
      </dsp:nvSpPr>
      <dsp:spPr>
        <a:xfrm>
          <a:off x="2471105" y="1285608"/>
          <a:ext cx="183007" cy="18300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075"/>
              </a:lnTo>
              <a:lnTo>
                <a:pt x="183007" y="18300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65A06-9B3B-4EE6-AA7E-7601CD62FE7B}">
      <dsp:nvSpPr>
        <dsp:cNvPr id="0" name=""/>
        <dsp:cNvSpPr/>
      </dsp:nvSpPr>
      <dsp:spPr>
        <a:xfrm>
          <a:off x="2654112" y="2658164"/>
          <a:ext cx="1464060" cy="9150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What is the Rating of employee?</a:t>
          </a:r>
          <a:endParaRPr lang="ar-SA" sz="1300" kern="1200" dirty="0"/>
        </a:p>
      </dsp:txBody>
      <dsp:txXfrm>
        <a:off x="2680913" y="2684965"/>
        <a:ext cx="1410458" cy="8614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10/18/2024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0260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0226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9836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9515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3967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7314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8352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499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2209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8981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2914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186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/>
          <a:p>
            <a:r>
              <a:rPr lang="en-US" dirty="0"/>
              <a:t>HR Dashboard</a:t>
            </a:r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00EBDF4-3413-FCF9-2E25-9A254A61F23E}"/>
              </a:ext>
            </a:extLst>
          </p:cNvPr>
          <p:cNvSpPr txBox="1">
            <a:spLocks/>
          </p:cNvSpPr>
          <p:nvPr/>
        </p:nvSpPr>
        <p:spPr>
          <a:xfrm>
            <a:off x="1206673" y="573615"/>
            <a:ext cx="9302621" cy="848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 smtClean="0"/>
              <a:t>Data Cleaning </a:t>
            </a:r>
            <a:r>
              <a:rPr lang="en-US" sz="4400" b="1" dirty="0"/>
              <a:t>and </a:t>
            </a:r>
            <a:r>
              <a:rPr lang="en-US" sz="4400" b="1" dirty="0" smtClean="0"/>
              <a:t>Transformation</a:t>
            </a:r>
            <a:endParaRPr lang="en-US" sz="4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095" y="1401433"/>
            <a:ext cx="6454699" cy="32006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576" y="1793668"/>
            <a:ext cx="20820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AgeRange = </a:t>
            </a:r>
            <a:r>
              <a:rPr lang="en-US" sz="1400" dirty="0" smtClean="0"/>
              <a:t>SWITCH(</a:t>
            </a:r>
          </a:p>
          <a:p>
            <a:r>
              <a:rPr lang="en-US" sz="1400" dirty="0" smtClean="0"/>
              <a:t>    TRUE(),</a:t>
            </a:r>
          </a:p>
          <a:p>
            <a:r>
              <a:rPr lang="en-US" sz="1400" dirty="0" smtClean="0"/>
              <a:t>    </a:t>
            </a:r>
            <a:r>
              <a:rPr lang="en-US" sz="1400" dirty="0"/>
              <a:t>'Employee'[Age] &lt; 25, "Youth</a:t>
            </a:r>
            <a:r>
              <a:rPr lang="en-US" sz="1400" dirty="0" smtClean="0"/>
              <a:t>",</a:t>
            </a:r>
          </a:p>
          <a:p>
            <a:r>
              <a:rPr lang="en-US" sz="1400" dirty="0" smtClean="0"/>
              <a:t>    'Employee'[Age] &gt;= 25 &amp;&amp; 'Employee'[Age] &lt; 50, "Adult",</a:t>
            </a:r>
          </a:p>
          <a:p>
            <a:r>
              <a:rPr lang="en-US" sz="1400" dirty="0" smtClean="0"/>
              <a:t>    </a:t>
            </a:r>
            <a:r>
              <a:rPr lang="en-US" sz="1400" dirty="0"/>
              <a:t>'Employee'[Age] &gt;= 50, "Senior",</a:t>
            </a:r>
          </a:p>
          <a:p>
            <a:r>
              <a:rPr lang="en-US" sz="1400" dirty="0"/>
              <a:t>    "Unknown"</a:t>
            </a:r>
          </a:p>
          <a:p>
            <a:r>
              <a:rPr lang="en-US" sz="1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84294" y="1644413"/>
            <a:ext cx="2850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DistanceRange = </a:t>
            </a:r>
          </a:p>
          <a:p>
            <a:r>
              <a:rPr lang="en-US" sz="1400" dirty="0"/>
              <a:t>SWITCH(</a:t>
            </a:r>
          </a:p>
          <a:p>
            <a:r>
              <a:rPr lang="en-US" sz="1400" dirty="0"/>
              <a:t>    TRUE(),</a:t>
            </a:r>
          </a:p>
          <a:p>
            <a:r>
              <a:rPr lang="en-US" sz="1400" dirty="0"/>
              <a:t>    'Employee'[DistanceFromHome (KM)] &lt; 5, "Near",</a:t>
            </a:r>
          </a:p>
          <a:p>
            <a:r>
              <a:rPr lang="en-US" sz="1400" dirty="0"/>
              <a:t>    'Employee'[DistanceFromHome (KM)] &gt;= 5 &amp;&amp; 'Employee'[DistanceFromHome (KM)] &lt; 15, "Moderate",</a:t>
            </a:r>
          </a:p>
          <a:p>
            <a:r>
              <a:rPr lang="en-US" sz="1400" dirty="0"/>
              <a:t>    'Employee'[DistanceFromHome (KM)] &gt;= 15, "Far",</a:t>
            </a:r>
          </a:p>
          <a:p>
            <a:r>
              <a:rPr lang="en-US" sz="1400" dirty="0"/>
              <a:t>    "Unknown"</a:t>
            </a:r>
          </a:p>
          <a:p>
            <a:r>
              <a:rPr lang="en-US" sz="1400" dirty="0"/>
              <a:t>)</a:t>
            </a:r>
          </a:p>
          <a:p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486094" y="4781509"/>
            <a:ext cx="64546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SalaryRange = </a:t>
            </a:r>
          </a:p>
          <a:p>
            <a:r>
              <a:rPr lang="en-US" sz="1400" dirty="0"/>
              <a:t>SWITCH(</a:t>
            </a:r>
          </a:p>
          <a:p>
            <a:r>
              <a:rPr lang="en-US" sz="1400" dirty="0"/>
              <a:t>    TRUE(),</a:t>
            </a:r>
          </a:p>
          <a:p>
            <a:r>
              <a:rPr lang="en-US" sz="1400" dirty="0"/>
              <a:t>    'Employee'[Salary] &lt; 50000, "Low",</a:t>
            </a:r>
          </a:p>
          <a:p>
            <a:r>
              <a:rPr lang="en-US" sz="1400" dirty="0"/>
              <a:t>    'Employee'[Salary] &gt;= 50000 &amp;&amp; 'Employee'[Salary] &lt; 100000, "Medium",</a:t>
            </a:r>
          </a:p>
          <a:p>
            <a:r>
              <a:rPr lang="en-US" sz="1400" dirty="0"/>
              <a:t>    'Employee'[Salary] &gt;= 100000, "High",</a:t>
            </a:r>
          </a:p>
          <a:p>
            <a:r>
              <a:rPr lang="en-US" sz="1400" dirty="0"/>
              <a:t>    "Other"</a:t>
            </a:r>
          </a:p>
          <a:p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9777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BCFDA37B-399A-B9F0-7A7D-2A891EB7FFA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95655" y="1968930"/>
            <a:ext cx="10287896" cy="411463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1. Simple </a:t>
            </a:r>
            <a:r>
              <a:rPr lang="en-US" sz="2000" b="1" dirty="0"/>
              <a:t>Two-Table </a:t>
            </a:r>
            <a:r>
              <a:rPr lang="en-US" sz="2000" b="1" dirty="0" smtClean="0"/>
              <a:t>Model:</a:t>
            </a:r>
          </a:p>
          <a:p>
            <a:pPr marL="0" indent="0">
              <a:buNone/>
            </a:pPr>
            <a:r>
              <a:rPr lang="en-US" sz="2000" dirty="0" smtClean="0"/>
              <a:t>    Established </a:t>
            </a:r>
            <a:r>
              <a:rPr lang="en-US" sz="2000" dirty="0"/>
              <a:t>a one-to-many relationship between the EmployeeID in the </a:t>
            </a:r>
            <a:r>
              <a:rPr lang="en-US" sz="2000" dirty="0" smtClean="0"/>
              <a:t>      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Employee </a:t>
            </a:r>
            <a:r>
              <a:rPr lang="en-US" sz="2000" dirty="0"/>
              <a:t>table and the corresponding field in the PerformanceRating </a:t>
            </a:r>
            <a:r>
              <a:rPr lang="en-US" sz="2000" dirty="0" smtClean="0"/>
              <a:t>table.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dirty="0" smtClean="0"/>
              <a:t>2. Efficiency </a:t>
            </a:r>
            <a:r>
              <a:rPr lang="en-US" sz="2000" b="1" dirty="0"/>
              <a:t>in Model </a:t>
            </a:r>
            <a:r>
              <a:rPr lang="en-US" sz="2000" b="1" dirty="0" smtClean="0"/>
              <a:t>Design:</a:t>
            </a:r>
            <a:endParaRPr lang="en-US" sz="2000" b="1" dirty="0"/>
          </a:p>
          <a:p>
            <a:pPr marL="0" indent="0">
              <a:buNone/>
            </a:pPr>
            <a:r>
              <a:rPr lang="en-US" sz="2000" dirty="0" smtClean="0"/>
              <a:t>    Even with just two tables, the model enables seamless data integration and analysis,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allowing for:	</a:t>
            </a:r>
          </a:p>
          <a:p>
            <a:pPr marL="0" indent="0">
              <a:buNone/>
            </a:pPr>
            <a:r>
              <a:rPr lang="en-US" sz="2000" dirty="0" smtClean="0"/>
              <a:t>       • Linking employee details with their performance metrics.	</a:t>
            </a:r>
          </a:p>
          <a:p>
            <a:pPr marL="0" indent="0">
              <a:buNone/>
            </a:pPr>
            <a:r>
              <a:rPr lang="en-US" sz="2000" dirty="0" smtClean="0"/>
              <a:t>       • Efficient querying and visualization across both datasets.	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000EBDF4-3413-FCF9-2E25-9A254A61F23E}"/>
              </a:ext>
            </a:extLst>
          </p:cNvPr>
          <p:cNvSpPr txBox="1">
            <a:spLocks/>
          </p:cNvSpPr>
          <p:nvPr/>
        </p:nvSpPr>
        <p:spPr>
          <a:xfrm>
            <a:off x="3764005" y="555173"/>
            <a:ext cx="4381619" cy="9285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1" dirty="0" smtClean="0"/>
              <a:t>Data Modeling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15046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378" y="984738"/>
            <a:ext cx="7549705" cy="5453695"/>
          </a:xfrm>
          <a:prstGeom prst="rect">
            <a:avLst/>
          </a:prstGeom>
        </p:spPr>
      </p:pic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000EBDF4-3413-FCF9-2E25-9A254A61F23E}"/>
              </a:ext>
            </a:extLst>
          </p:cNvPr>
          <p:cNvSpPr txBox="1">
            <a:spLocks/>
          </p:cNvSpPr>
          <p:nvPr/>
        </p:nvSpPr>
        <p:spPr>
          <a:xfrm>
            <a:off x="3764005" y="555173"/>
            <a:ext cx="4381619" cy="9285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1" dirty="0" smtClean="0"/>
              <a:t>Data Modeling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921499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FDA37B-399A-B9F0-7A7D-2A891EB7FF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8977" y="1058863"/>
            <a:ext cx="9917724" cy="502651"/>
          </a:xfrm>
        </p:spPr>
        <p:txBody>
          <a:bodyPr>
            <a:normAutofit/>
          </a:bodyPr>
          <a:lstStyle/>
          <a:p>
            <a:r>
              <a:rPr lang="en-US" b="1" dirty="0" smtClean="0"/>
              <a:t>According to the key performance measures we have reached: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00EBDF4-3413-FCF9-2E25-9A254A61F23E}"/>
              </a:ext>
            </a:extLst>
          </p:cNvPr>
          <p:cNvSpPr txBox="1">
            <a:spLocks/>
          </p:cNvSpPr>
          <p:nvPr/>
        </p:nvSpPr>
        <p:spPr>
          <a:xfrm>
            <a:off x="504859" y="418783"/>
            <a:ext cx="5449824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u="sng" dirty="0" smtClean="0"/>
              <a:t>General Insights:</a:t>
            </a:r>
            <a:endParaRPr lang="en-US" sz="2800" b="1" u="sng" dirty="0"/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7" y="1698943"/>
            <a:ext cx="4350247" cy="2175123"/>
          </a:xfrm>
          <a:prstGeom prst="rect">
            <a:avLst/>
          </a:prstGeom>
        </p:spPr>
      </p:pic>
      <p:pic>
        <p:nvPicPr>
          <p:cNvPr id="4" name="صورة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068" y="1698943"/>
            <a:ext cx="2700187" cy="2985669"/>
          </a:xfrm>
          <a:prstGeom prst="rect">
            <a:avLst/>
          </a:prstGeom>
        </p:spPr>
      </p:pic>
      <p:sp>
        <p:nvSpPr>
          <p:cNvPr id="5" name="مستطيل 4"/>
          <p:cNvSpPr/>
          <p:nvPr/>
        </p:nvSpPr>
        <p:spPr>
          <a:xfrm>
            <a:off x="5795888" y="4863027"/>
            <a:ext cx="36590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Geographical </a:t>
            </a:r>
            <a:r>
              <a:rPr lang="en-US" b="1" dirty="0" smtClean="0"/>
              <a:t>Distribution</a:t>
            </a:r>
          </a:p>
          <a:p>
            <a:pPr algn="ctr"/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 smtClean="0"/>
              <a:t>map displays </a:t>
            </a:r>
            <a:r>
              <a:rPr lang="en-US" dirty="0"/>
              <a:t>the concentration of employees in different regions, highlighting variations in geographical distribution.</a:t>
            </a:r>
            <a:endParaRPr lang="en-US" dirty="0"/>
          </a:p>
        </p:txBody>
      </p:sp>
      <p:sp>
        <p:nvSpPr>
          <p:cNvPr id="6" name="مستطيل 5"/>
          <p:cNvSpPr/>
          <p:nvPr/>
        </p:nvSpPr>
        <p:spPr>
          <a:xfrm>
            <a:off x="794437" y="4120932"/>
            <a:ext cx="38701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Education</a:t>
            </a:r>
          </a:p>
          <a:p>
            <a:pPr algn="ctr"/>
            <a:r>
              <a:rPr lang="en-US" dirty="0" smtClean="0"/>
              <a:t>The </a:t>
            </a:r>
            <a:r>
              <a:rPr lang="en-US" dirty="0"/>
              <a:t>bar graph shows that most </a:t>
            </a:r>
            <a:r>
              <a:rPr lang="en-US" dirty="0" smtClean="0"/>
              <a:t>employees have </a:t>
            </a:r>
            <a:r>
              <a:rPr lang="en-US" dirty="0"/>
              <a:t>a college education, with fewer employees </a:t>
            </a:r>
            <a:r>
              <a:rPr lang="en-US" dirty="0" smtClean="0"/>
              <a:t>holding advanced degrees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011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FDA37B-399A-B9F0-7A7D-2A891EB7FF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8977" y="1058863"/>
            <a:ext cx="9917724" cy="502651"/>
          </a:xfrm>
        </p:spPr>
        <p:txBody>
          <a:bodyPr>
            <a:normAutofit/>
          </a:bodyPr>
          <a:lstStyle/>
          <a:p>
            <a:r>
              <a:rPr lang="en-US" b="1" dirty="0" smtClean="0"/>
              <a:t>According to the key performance measures we have reached: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00EBDF4-3413-FCF9-2E25-9A254A61F23E}"/>
              </a:ext>
            </a:extLst>
          </p:cNvPr>
          <p:cNvSpPr txBox="1">
            <a:spLocks/>
          </p:cNvSpPr>
          <p:nvPr/>
        </p:nvSpPr>
        <p:spPr>
          <a:xfrm>
            <a:off x="504859" y="418783"/>
            <a:ext cx="5449824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u="sng" dirty="0" smtClean="0"/>
              <a:t>Attrition Insights:</a:t>
            </a:r>
            <a:endParaRPr lang="en-US" sz="2800" b="1" u="sng" dirty="0"/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06" y="3390314"/>
            <a:ext cx="2866361" cy="2162672"/>
          </a:xfrm>
          <a:prstGeom prst="rect">
            <a:avLst/>
          </a:prstGeom>
        </p:spPr>
      </p:pic>
      <p:sp>
        <p:nvSpPr>
          <p:cNvPr id="6" name="مستطيل 5"/>
          <p:cNvSpPr/>
          <p:nvPr/>
        </p:nvSpPr>
        <p:spPr>
          <a:xfrm>
            <a:off x="4937760" y="4231580"/>
            <a:ext cx="61897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Attrition</a:t>
            </a:r>
            <a:endParaRPr lang="ar-EG" b="1" dirty="0" smtClean="0"/>
          </a:p>
          <a:p>
            <a:pPr algn="ctr"/>
            <a:r>
              <a:rPr lang="en-US" dirty="0"/>
              <a:t>72% of the employees who left the company lived far from their workplace. </a:t>
            </a:r>
            <a:endParaRPr lang="ar-EG" b="1" dirty="0" smtClean="0"/>
          </a:p>
        </p:txBody>
      </p:sp>
      <p:pic>
        <p:nvPicPr>
          <p:cNvPr id="7" name="صورة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725" y="1561513"/>
            <a:ext cx="1563176" cy="2067951"/>
          </a:xfrm>
          <a:prstGeom prst="rect">
            <a:avLst/>
          </a:prstGeom>
        </p:spPr>
      </p:pic>
      <p:sp>
        <p:nvSpPr>
          <p:cNvPr id="10" name="مستطيل 9"/>
          <p:cNvSpPr/>
          <p:nvPr/>
        </p:nvSpPr>
        <p:spPr>
          <a:xfrm>
            <a:off x="2935490" y="2133823"/>
            <a:ext cx="48228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Attrition</a:t>
            </a:r>
            <a:endParaRPr lang="ar-EG" b="1" dirty="0" smtClean="0"/>
          </a:p>
          <a:p>
            <a:pPr algn="ctr"/>
            <a:r>
              <a:rPr lang="en-US" dirty="0" smtClean="0">
                <a:solidFill>
                  <a:srgbClr val="111111"/>
                </a:solidFill>
                <a:latin typeface="-apple-system"/>
              </a:rPr>
              <a:t>15</a:t>
            </a:r>
            <a:r>
              <a:rPr lang="ar-EG" dirty="0" smtClean="0">
                <a:solidFill>
                  <a:srgbClr val="111111"/>
                </a:solidFill>
                <a:latin typeface="-apple-system"/>
              </a:rPr>
              <a:t>3</a:t>
            </a:r>
            <a:r>
              <a:rPr lang="en-US" dirty="0" smtClean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employees left the company, which represents </a:t>
            </a:r>
            <a:r>
              <a:rPr lang="en-US" dirty="0" smtClean="0">
                <a:solidFill>
                  <a:srgbClr val="111111"/>
                </a:solidFill>
                <a:latin typeface="-apple-system"/>
              </a:rPr>
              <a:t>1</a:t>
            </a:r>
            <a:r>
              <a:rPr lang="ar-EG" dirty="0" smtClean="0">
                <a:solidFill>
                  <a:srgbClr val="111111"/>
                </a:solidFill>
                <a:latin typeface="-apple-system"/>
              </a:rPr>
              <a:t>7</a:t>
            </a:r>
            <a:r>
              <a:rPr lang="en-US" dirty="0" smtClean="0">
                <a:solidFill>
                  <a:srgbClr val="111111"/>
                </a:solidFill>
                <a:latin typeface="-apple-system"/>
              </a:rPr>
              <a:t>%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of the total workforce</a:t>
            </a:r>
            <a:endParaRPr lang="ar-EG" b="1" dirty="0" smtClean="0"/>
          </a:p>
        </p:txBody>
      </p:sp>
    </p:spTree>
    <p:extLst>
      <p:ext uri="{BB962C8B-B14F-4D97-AF65-F5344CB8AC3E}">
        <p14:creationId xmlns:p14="http://schemas.microsoft.com/office/powerpoint/2010/main" val="465478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FDA37B-399A-B9F0-7A7D-2A891EB7FF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8977" y="1058863"/>
            <a:ext cx="9917724" cy="50265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dual-axis bar and line graph you provided shows the distribution of employee count and total salary across various job titles. Here are some key insights: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00EBDF4-3413-FCF9-2E25-9A254A61F23E}"/>
              </a:ext>
            </a:extLst>
          </p:cNvPr>
          <p:cNvSpPr txBox="1">
            <a:spLocks/>
          </p:cNvSpPr>
          <p:nvPr/>
        </p:nvSpPr>
        <p:spPr>
          <a:xfrm>
            <a:off x="504859" y="418783"/>
            <a:ext cx="5449824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u="sng" dirty="0" smtClean="0"/>
              <a:t>Salary Insights:</a:t>
            </a:r>
            <a:endParaRPr lang="en-US" sz="2800" b="1" u="sng" dirty="0"/>
          </a:p>
        </p:txBody>
      </p:sp>
      <p:sp>
        <p:nvSpPr>
          <p:cNvPr id="10" name="مستطيل 9"/>
          <p:cNvSpPr/>
          <p:nvPr/>
        </p:nvSpPr>
        <p:spPr>
          <a:xfrm>
            <a:off x="1997613" y="5027518"/>
            <a:ext cx="8136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Sales </a:t>
            </a:r>
            <a:r>
              <a:rPr lang="en-US" b="1" dirty="0"/>
              <a:t>Executives</a:t>
            </a:r>
            <a:r>
              <a:rPr lang="en-US" dirty="0"/>
              <a:t>: Highest employee count (1521) and highest total salary (around 350M</a:t>
            </a:r>
            <a:r>
              <a:rPr lang="en-US" dirty="0" smtClean="0"/>
              <a:t>), </a:t>
            </a:r>
            <a:r>
              <a:rPr lang="en-US" b="1" dirty="0" smtClean="0"/>
              <a:t>Data </a:t>
            </a:r>
            <a:r>
              <a:rPr lang="en-US" b="1" dirty="0"/>
              <a:t>Scientists</a:t>
            </a:r>
            <a:r>
              <a:rPr lang="en-US" dirty="0"/>
              <a:t>: Second highest employee count (1360) and total salary (close to 300M).</a:t>
            </a:r>
          </a:p>
          <a:p>
            <a:pPr algn="ctr"/>
            <a:endParaRPr lang="ar-EG" b="1" dirty="0" smtClean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96" y="1698943"/>
            <a:ext cx="8240683" cy="32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09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صورة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322" y="-1"/>
            <a:ext cx="3987678" cy="6358597"/>
          </a:xfr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A3D95EF-8A67-7F71-37EF-9EB02511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02" y="323557"/>
            <a:ext cx="2785403" cy="759655"/>
          </a:xfrm>
        </p:spPr>
        <p:txBody>
          <a:bodyPr anchor="ctr"/>
          <a:lstStyle/>
          <a:p>
            <a:pPr algn="ctr"/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F4A3718F-D67C-255A-4B64-BA379609FCD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44062" y="1529837"/>
            <a:ext cx="7441809" cy="426321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Total Employees Left</a:t>
            </a:r>
            <a:r>
              <a:rPr lang="en-US" dirty="0"/>
              <a:t>: </a:t>
            </a:r>
            <a:r>
              <a:rPr lang="en-US" dirty="0" smtClean="0"/>
              <a:t>153 </a:t>
            </a:r>
            <a:r>
              <a:rPr lang="en-US" dirty="0"/>
              <a:t>(</a:t>
            </a:r>
            <a:r>
              <a:rPr lang="en-US" dirty="0" smtClean="0"/>
              <a:t>17% </a:t>
            </a:r>
            <a:r>
              <a:rPr lang="en-US" dirty="0"/>
              <a:t>of the total workforce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Distance Factor</a:t>
            </a:r>
            <a:r>
              <a:rPr lang="en-US" dirty="0"/>
              <a:t>: 72% of the employees who left lived far from their workplace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Sales Department</a:t>
            </a:r>
            <a:r>
              <a:rPr lang="en-US" dirty="0"/>
              <a:t>: The highest turnover rate is observed in the sales department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Overtime Factor</a:t>
            </a:r>
            <a:r>
              <a:rPr lang="en-US" dirty="0"/>
              <a:t>: 25% of the employees who work overtime end up leaving the company.</a:t>
            </a:r>
          </a:p>
        </p:txBody>
      </p:sp>
    </p:spTree>
    <p:extLst>
      <p:ext uri="{BB962C8B-B14F-4D97-AF65-F5344CB8AC3E}">
        <p14:creationId xmlns:p14="http://schemas.microsoft.com/office/powerpoint/2010/main" val="283395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044F7-BD97-2FDE-4E33-A565BCF0E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21" y="506437"/>
            <a:ext cx="3727938" cy="914400"/>
          </a:xfrm>
        </p:spPr>
        <p:txBody>
          <a:bodyPr anchor="ctr"/>
          <a:lstStyle/>
          <a:p>
            <a:pPr algn="ctr"/>
            <a:r>
              <a:rPr lang="en-US" sz="3200" dirty="0" smtClean="0"/>
              <a:t>Recommendation</a:t>
            </a:r>
            <a:endParaRPr lang="en-US" dirty="0"/>
          </a:p>
        </p:txBody>
      </p:sp>
      <p:pic>
        <p:nvPicPr>
          <p:cNvPr id="4" name="عنصر نائب للصورة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0" r="26630"/>
          <a:stretch>
            <a:fillRect/>
          </a:stretch>
        </p:blipFill>
        <p:spPr/>
      </p:pic>
      <p:sp>
        <p:nvSpPr>
          <p:cNvPr id="7" name="مستطيل 6"/>
          <p:cNvSpPr/>
          <p:nvPr/>
        </p:nvSpPr>
        <p:spPr>
          <a:xfrm>
            <a:off x="604911" y="1606041"/>
            <a:ext cx="701821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 smtClean="0">
                <a:solidFill>
                  <a:srgbClr val="111111"/>
                </a:solidFill>
                <a:latin typeface="-apple-system"/>
              </a:rPr>
              <a:t>Remote Work Options</a:t>
            </a:r>
            <a:r>
              <a:rPr lang="en-US" dirty="0" smtClean="0">
                <a:solidFill>
                  <a:srgbClr val="111111"/>
                </a:solidFill>
                <a:latin typeface="-apple-system"/>
              </a:rPr>
              <a:t>: Implement remote work policies to allow employees to work from home, reducing the need for long commutes.</a:t>
            </a:r>
          </a:p>
          <a:p>
            <a:pPr>
              <a:buFont typeface="+mj-lt"/>
              <a:buAutoNum type="arabicPeriod"/>
            </a:pPr>
            <a:r>
              <a:rPr lang="en-US" b="1" dirty="0" smtClean="0">
                <a:solidFill>
                  <a:srgbClr val="111111"/>
                </a:solidFill>
                <a:latin typeface="-apple-system"/>
              </a:rPr>
              <a:t>Flexible </a:t>
            </a:r>
            <a:r>
              <a:rPr lang="en-US" b="1" dirty="0">
                <a:solidFill>
                  <a:srgbClr val="111111"/>
                </a:solidFill>
                <a:latin typeface="-apple-system"/>
              </a:rPr>
              <a:t>Working Hours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: Offer flexible working hours to help employees avoid peak traffic times, making their commutes more manageable</a:t>
            </a:r>
            <a:r>
              <a:rPr lang="en-US" dirty="0" smtClean="0">
                <a:solidFill>
                  <a:srgbClr val="111111"/>
                </a:solidFill>
                <a:latin typeface="-apple-system"/>
              </a:rPr>
              <a:t>.</a:t>
            </a:r>
            <a:endParaRPr lang="en-US" dirty="0">
              <a:solidFill>
                <a:srgbClr val="111111"/>
              </a:solidFill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111111"/>
                </a:solidFill>
                <a:latin typeface="-apple-system"/>
              </a:rPr>
              <a:t>Transportation Benefits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: Provide transportation allowances or company-sponsored shuttle services to make commuting easier for employees who live far away</a:t>
            </a:r>
            <a:r>
              <a:rPr lang="en-US" dirty="0" smtClean="0">
                <a:solidFill>
                  <a:srgbClr val="111111"/>
                </a:solidFill>
                <a:latin typeface="-apple-system"/>
              </a:rPr>
              <a:t>.</a:t>
            </a:r>
            <a:endParaRPr lang="en-US" dirty="0">
              <a:solidFill>
                <a:srgbClr val="111111"/>
              </a:solidFill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111111"/>
                </a:solidFill>
                <a:latin typeface="-apple-system"/>
              </a:rPr>
              <a:t>Relocation Assistance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: Offer relocation packages to employees willing to move closer to the workplace</a:t>
            </a:r>
            <a:r>
              <a:rPr lang="en-US" dirty="0" smtClean="0">
                <a:solidFill>
                  <a:srgbClr val="111111"/>
                </a:solidFill>
                <a:latin typeface="-apple-system"/>
              </a:rPr>
              <a:t>.</a:t>
            </a:r>
            <a:endParaRPr lang="en-US" dirty="0">
              <a:solidFill>
                <a:srgbClr val="111111"/>
              </a:solidFill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111111"/>
                </a:solidFill>
                <a:latin typeface="-apple-system"/>
              </a:rPr>
              <a:t>Employee Feedback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: Conduct surveys or focus groups to gather feedback from employees about their commuting experiences and other factors that might influence their decision to stay or leave</a:t>
            </a:r>
            <a:r>
              <a:rPr lang="en-US" dirty="0" smtClean="0">
                <a:solidFill>
                  <a:srgbClr val="111111"/>
                </a:solidFill>
                <a:latin typeface="-apple-system"/>
              </a:rPr>
              <a:t>.</a:t>
            </a:r>
            <a:endParaRPr lang="en-US" dirty="0">
              <a:solidFill>
                <a:srgbClr val="11111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59909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0732" y="510638"/>
            <a:ext cx="5641848" cy="5029200"/>
          </a:xfrm>
        </p:spPr>
        <p:txBody>
          <a:bodyPr/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2A3D95EF-8A67-7F71-37EF-9EB02511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29" y="527766"/>
            <a:ext cx="5455472" cy="862584"/>
          </a:xfrm>
        </p:spPr>
        <p:txBody>
          <a:bodyPr anchor="b"/>
          <a:lstStyle/>
          <a:p>
            <a:r>
              <a:rPr lang="en-US" sz="4800" b="1" dirty="0"/>
              <a:t>TEAM MEMBERS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C7846849-DC0A-EE3B-2E5E-D669EC1273D6}"/>
              </a:ext>
            </a:extLst>
          </p:cNvPr>
          <p:cNvSpPr txBox="1">
            <a:spLocks/>
          </p:cNvSpPr>
          <p:nvPr/>
        </p:nvSpPr>
        <p:spPr>
          <a:xfrm>
            <a:off x="-355919" y="4537132"/>
            <a:ext cx="3081931" cy="9503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cap="all" dirty="0"/>
              <a:t>Marwa</a:t>
            </a:r>
            <a:r>
              <a:rPr lang="en-US" dirty="0" smtClean="0"/>
              <a:t> </a:t>
            </a:r>
          </a:p>
          <a:p>
            <a:pPr marL="0" indent="0" algn="ctr">
              <a:buNone/>
            </a:pPr>
            <a:r>
              <a:rPr lang="en-US" dirty="0" smtClean="0"/>
              <a:t>Shama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9" y="2042370"/>
            <a:ext cx="1750535" cy="20556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C7846849-DC0A-EE3B-2E5E-D669EC1273D6}"/>
              </a:ext>
            </a:extLst>
          </p:cNvPr>
          <p:cNvSpPr txBox="1">
            <a:spLocks/>
          </p:cNvSpPr>
          <p:nvPr/>
        </p:nvSpPr>
        <p:spPr>
          <a:xfrm>
            <a:off x="1939093" y="4520476"/>
            <a:ext cx="3172963" cy="950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Sarah </a:t>
            </a:r>
          </a:p>
          <a:p>
            <a:r>
              <a:rPr lang="en-US" dirty="0"/>
              <a:t>saney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7846849-DC0A-EE3B-2E5E-D669EC1273D6}"/>
              </a:ext>
            </a:extLst>
          </p:cNvPr>
          <p:cNvSpPr txBox="1">
            <a:spLocks/>
          </p:cNvSpPr>
          <p:nvPr/>
        </p:nvSpPr>
        <p:spPr>
          <a:xfrm>
            <a:off x="4376893" y="4520475"/>
            <a:ext cx="3088211" cy="908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Mona </a:t>
            </a:r>
          </a:p>
          <a:p>
            <a:r>
              <a:rPr lang="en-US" dirty="0"/>
              <a:t>omara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" r="5580"/>
          <a:stretch/>
        </p:blipFill>
        <p:spPr>
          <a:xfrm>
            <a:off x="5172722" y="2042370"/>
            <a:ext cx="1758461" cy="20385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76" y="2042370"/>
            <a:ext cx="1711344" cy="20488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1" r="8244"/>
          <a:stretch/>
        </p:blipFill>
        <p:spPr>
          <a:xfrm>
            <a:off x="7639685" y="2042370"/>
            <a:ext cx="1603718" cy="20770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7846849-DC0A-EE3B-2E5E-D669EC1273D6}"/>
              </a:ext>
            </a:extLst>
          </p:cNvPr>
          <p:cNvSpPr txBox="1">
            <a:spLocks/>
          </p:cNvSpPr>
          <p:nvPr/>
        </p:nvSpPr>
        <p:spPr>
          <a:xfrm>
            <a:off x="7076727" y="4520476"/>
            <a:ext cx="2892143" cy="908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Sama </a:t>
            </a:r>
          </a:p>
          <a:p>
            <a:r>
              <a:rPr lang="en-US" dirty="0"/>
              <a:t>Mohamed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C7846849-DC0A-EE3B-2E5E-D669EC1273D6}"/>
              </a:ext>
            </a:extLst>
          </p:cNvPr>
          <p:cNvSpPr txBox="1">
            <a:spLocks/>
          </p:cNvSpPr>
          <p:nvPr/>
        </p:nvSpPr>
        <p:spPr>
          <a:xfrm>
            <a:off x="9341019" y="4537132"/>
            <a:ext cx="3261718" cy="933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Yasmeen</a:t>
            </a:r>
          </a:p>
          <a:p>
            <a:r>
              <a:rPr lang="en-US" dirty="0" smtClean="0"/>
              <a:t>elewa</a:t>
            </a:r>
            <a:endParaRPr lang="en-US" dirty="0"/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51905" y="2042370"/>
            <a:ext cx="1603718" cy="21096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5665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6C7B-D29F-368C-FEEC-CDFA125F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47" y="273016"/>
            <a:ext cx="1959000" cy="1055077"/>
          </a:xfrm>
        </p:spPr>
        <p:txBody>
          <a:bodyPr/>
          <a:lstStyle/>
          <a:p>
            <a:r>
              <a:rPr lang="en-US" b="1" dirty="0"/>
              <a:t>AGENDA</a:t>
            </a:r>
          </a:p>
        </p:txBody>
      </p:sp>
      <p:graphicFrame>
        <p:nvGraphicFramePr>
          <p:cNvPr id="8" name="رسم تخطيطي 7"/>
          <p:cNvGraphicFramePr/>
          <p:nvPr>
            <p:extLst>
              <p:ext uri="{D42A27DB-BD31-4B8C-83A1-F6EECF244321}">
                <p14:modId xmlns:p14="http://schemas.microsoft.com/office/powerpoint/2010/main" val="1068607701"/>
              </p:ext>
            </p:extLst>
          </p:nvPr>
        </p:nvGraphicFramePr>
        <p:xfrm>
          <a:off x="2926080" y="757702"/>
          <a:ext cx="8496885" cy="2280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رسم تخطيطي 8"/>
          <p:cNvGraphicFramePr/>
          <p:nvPr>
            <p:extLst>
              <p:ext uri="{D42A27DB-BD31-4B8C-83A1-F6EECF244321}">
                <p14:modId xmlns:p14="http://schemas.microsoft.com/office/powerpoint/2010/main" val="1084118992"/>
              </p:ext>
            </p:extLst>
          </p:nvPr>
        </p:nvGraphicFramePr>
        <p:xfrm>
          <a:off x="2602523" y="2573735"/>
          <a:ext cx="8820442" cy="2280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رسم تخطيطي 10"/>
          <p:cNvGraphicFramePr/>
          <p:nvPr>
            <p:extLst>
              <p:ext uri="{D42A27DB-BD31-4B8C-83A1-F6EECF244321}">
                <p14:modId xmlns:p14="http://schemas.microsoft.com/office/powerpoint/2010/main" val="4170066426"/>
              </p:ext>
            </p:extLst>
          </p:nvPr>
        </p:nvGraphicFramePr>
        <p:xfrm>
          <a:off x="3467143" y="4389768"/>
          <a:ext cx="7815384" cy="2280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57" y="612743"/>
            <a:ext cx="5641848" cy="1310326"/>
          </a:xfrm>
        </p:spPr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 txBox="1">
            <a:spLocks/>
          </p:cNvSpPr>
          <p:nvPr/>
        </p:nvSpPr>
        <p:spPr>
          <a:xfrm>
            <a:off x="377071" y="1734532"/>
            <a:ext cx="6994690" cy="3662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dirty="0"/>
              <a:t>What is Human Resources (HR)?</a:t>
            </a:r>
            <a:br>
              <a:rPr lang="en-US" sz="2500" dirty="0"/>
            </a:br>
            <a:r>
              <a:rPr lang="en-US" sz="2500" dirty="0"/>
              <a:t/>
            </a:r>
            <a:br>
              <a:rPr lang="en-US" sz="2500" dirty="0"/>
            </a:br>
            <a:r>
              <a:rPr lang="en-US" sz="2000" dirty="0"/>
              <a:t>Human Resources (HR) focuses on managing an organization’s most valuable asset: its employees. HR professionals ensure employees have the necessary resources for their tasks and foster a positive work environment.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They handle various responsibilities, from recruiting and compliance to benefits and training</a:t>
            </a:r>
          </a:p>
        </p:txBody>
      </p:sp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92" y="735292"/>
            <a:ext cx="5449824" cy="782425"/>
          </a:xfrm>
        </p:spPr>
        <p:txBody>
          <a:bodyPr anchor="b"/>
          <a:lstStyle/>
          <a:p>
            <a:r>
              <a:rPr lang="en-US" b="1" dirty="0"/>
              <a:t>Objectives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 txBox="1">
            <a:spLocks/>
          </p:cNvSpPr>
          <p:nvPr/>
        </p:nvSpPr>
        <p:spPr>
          <a:xfrm>
            <a:off x="472911" y="1517717"/>
            <a:ext cx="7662421" cy="5118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/>
              <a:t>When setting up an HR data analysis project, it's crucial to </a:t>
            </a:r>
            <a:endParaRPr lang="en-US" sz="2000" dirty="0" smtClean="0"/>
          </a:p>
          <a:p>
            <a:pPr>
              <a:lnSpc>
                <a:spcPct val="100000"/>
              </a:lnSpc>
            </a:pPr>
            <a:r>
              <a:rPr lang="en-US" sz="2000" dirty="0" smtClean="0"/>
              <a:t>define </a:t>
            </a:r>
            <a:r>
              <a:rPr lang="en-US" sz="2000" dirty="0"/>
              <a:t>objectives that align with your organization's goals. </a:t>
            </a:r>
            <a:endParaRPr lang="en-US" sz="2000" dirty="0" smtClean="0"/>
          </a:p>
          <a:p>
            <a:pPr>
              <a:lnSpc>
                <a:spcPct val="100000"/>
              </a:lnSpc>
            </a:pPr>
            <a:r>
              <a:rPr lang="en-US" sz="2000" dirty="0" smtClean="0"/>
              <a:t>Common </a:t>
            </a:r>
            <a:r>
              <a:rPr lang="en-US" sz="2000" dirty="0"/>
              <a:t>objectives include: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800" dirty="0"/>
              <a:t>Improve Recruitment Processes: Identify effective channels and reduce time-to-hire.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800" dirty="0"/>
              <a:t>Enhance Employee Retention: Understand turnover factors and develop retention strategies.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800" dirty="0"/>
              <a:t>Boost Employee Engagement: Measure engagement levels and implement improvement initiatives.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800" dirty="0"/>
              <a:t>Optimize Workforce Planning: Forecast hiring needs and identify skill gaps.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800" dirty="0"/>
              <a:t>Increase Productivity: Identify high-performing employees and success factors.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800" dirty="0"/>
              <a:t>Support Diversity and Inclusion: Monitor diversity metrics and promote inclusivity.</a:t>
            </a:r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481" y="682999"/>
            <a:ext cx="5449824" cy="782425"/>
          </a:xfrm>
        </p:spPr>
        <p:txBody>
          <a:bodyPr anchor="b"/>
          <a:lstStyle/>
          <a:p>
            <a:r>
              <a:rPr lang="en-US" b="1" dirty="0"/>
              <a:t>Analysis Steps</a:t>
            </a:r>
          </a:p>
        </p:txBody>
      </p:sp>
      <p:graphicFrame>
        <p:nvGraphicFramePr>
          <p:cNvPr id="6" name="رسم تخطيطي 5"/>
          <p:cNvGraphicFramePr/>
          <p:nvPr>
            <p:extLst>
              <p:ext uri="{D42A27DB-BD31-4B8C-83A1-F6EECF244321}">
                <p14:modId xmlns:p14="http://schemas.microsoft.com/office/powerpoint/2010/main" val="2799384296"/>
              </p:ext>
            </p:extLst>
          </p:nvPr>
        </p:nvGraphicFramePr>
        <p:xfrm>
          <a:off x="604911" y="385787"/>
          <a:ext cx="8128000" cy="6225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صورة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305" y="2706520"/>
            <a:ext cx="1809211" cy="180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71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00EBDF4-3413-FCF9-2E25-9A254A61F23E}"/>
              </a:ext>
            </a:extLst>
          </p:cNvPr>
          <p:cNvSpPr txBox="1">
            <a:spLocks/>
          </p:cNvSpPr>
          <p:nvPr/>
        </p:nvSpPr>
        <p:spPr>
          <a:xfrm>
            <a:off x="547062" y="472756"/>
            <a:ext cx="5237918" cy="1280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1" dirty="0"/>
              <a:t>Analysis and Brain storming</a:t>
            </a:r>
          </a:p>
        </p:txBody>
      </p:sp>
      <p:graphicFrame>
        <p:nvGraphicFramePr>
          <p:cNvPr id="6" name="رسم تخطيطي 5"/>
          <p:cNvGraphicFramePr/>
          <p:nvPr>
            <p:extLst>
              <p:ext uri="{D42A27DB-BD31-4B8C-83A1-F6EECF244321}">
                <p14:modId xmlns:p14="http://schemas.microsoft.com/office/powerpoint/2010/main" val="3215531004"/>
              </p:ext>
            </p:extLst>
          </p:nvPr>
        </p:nvGraphicFramePr>
        <p:xfrm>
          <a:off x="1666304" y="2053883"/>
          <a:ext cx="4118676" cy="3943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رسم تخطيطي 12"/>
          <p:cNvGraphicFramePr/>
          <p:nvPr>
            <p:extLst>
              <p:ext uri="{D42A27DB-BD31-4B8C-83A1-F6EECF244321}">
                <p14:modId xmlns:p14="http://schemas.microsoft.com/office/powerpoint/2010/main" val="1107514165"/>
              </p:ext>
            </p:extLst>
          </p:nvPr>
        </p:nvGraphicFramePr>
        <p:xfrm>
          <a:off x="6278162" y="2053882"/>
          <a:ext cx="4118676" cy="3943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BCFDA37B-399A-B9F0-7A7D-2A891EB7FFA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71388" y="1903990"/>
            <a:ext cx="5740069" cy="2364396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1. Data </a:t>
            </a:r>
            <a:r>
              <a:rPr lang="en-US" sz="2000" b="1" dirty="0"/>
              <a:t>Type </a:t>
            </a:r>
            <a:r>
              <a:rPr lang="en-US" sz="2000" b="1" dirty="0" smtClean="0"/>
              <a:t>Adjustments:</a:t>
            </a:r>
          </a:p>
          <a:p>
            <a:pPr marL="0" indent="0">
              <a:buNone/>
            </a:pPr>
            <a:r>
              <a:rPr lang="en-US" sz="2000" dirty="0" smtClean="0"/>
              <a:t>     Modified </a:t>
            </a:r>
            <a:r>
              <a:rPr lang="en-US" sz="2000" dirty="0"/>
              <a:t>data types according to </a:t>
            </a:r>
            <a:r>
              <a:rPr lang="en-US" sz="2000" dirty="0" smtClean="0"/>
              <a:t>the 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appropriate </a:t>
            </a:r>
            <a:r>
              <a:rPr lang="en-US" sz="2000" dirty="0"/>
              <a:t>usage for </a:t>
            </a:r>
            <a:r>
              <a:rPr lang="en-US" sz="2000" dirty="0" smtClean="0"/>
              <a:t>each column </a:t>
            </a:r>
            <a:r>
              <a:rPr lang="en-US" sz="2000" dirty="0"/>
              <a:t>in </a:t>
            </a:r>
            <a:r>
              <a:rPr lang="en-US" sz="2000" dirty="0" smtClean="0"/>
              <a:t>the 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Employee and PerformanceRating </a:t>
            </a:r>
            <a:r>
              <a:rPr lang="en-US" sz="2000" dirty="0"/>
              <a:t>tables</a:t>
            </a:r>
            <a:r>
              <a:rPr lang="en-US" sz="2000" dirty="0" smtClean="0"/>
              <a:t>.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00EBDF4-3413-FCF9-2E25-9A254A61F23E}"/>
              </a:ext>
            </a:extLst>
          </p:cNvPr>
          <p:cNvSpPr txBox="1">
            <a:spLocks/>
          </p:cNvSpPr>
          <p:nvPr/>
        </p:nvSpPr>
        <p:spPr>
          <a:xfrm>
            <a:off x="1206674" y="646036"/>
            <a:ext cx="9302621" cy="848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 smtClean="0"/>
              <a:t>Data Cleaning </a:t>
            </a:r>
            <a:r>
              <a:rPr lang="en-US" sz="4400" b="1" dirty="0"/>
              <a:t>and </a:t>
            </a:r>
            <a:r>
              <a:rPr lang="en-US" sz="4400" b="1" dirty="0" smtClean="0"/>
              <a:t>Transformation</a:t>
            </a:r>
            <a:endParaRPr lang="en-US" sz="4400" b="1" dirty="0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BCFDA37B-399A-B9F0-7A7D-2A891EB7FFA6}"/>
              </a:ext>
            </a:extLst>
          </p:cNvPr>
          <p:cNvSpPr txBox="1">
            <a:spLocks/>
          </p:cNvSpPr>
          <p:nvPr/>
        </p:nvSpPr>
        <p:spPr>
          <a:xfrm>
            <a:off x="6396978" y="1903990"/>
            <a:ext cx="5086825" cy="2569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2.</a:t>
            </a:r>
            <a:r>
              <a:rPr lang="en-US" dirty="0" smtClean="0"/>
              <a:t> </a:t>
            </a:r>
            <a:r>
              <a:rPr lang="en-US" b="1" dirty="0" smtClean="0"/>
              <a:t>Readability Enhancements</a:t>
            </a:r>
            <a:r>
              <a:rPr lang="en-US" dirty="0" smtClean="0"/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    • Transformed binary columns with (0,1)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      values into more understandable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  <a:r>
              <a:rPr lang="en-US" dirty="0" smtClean="0"/>
              <a:t>     options like Yes/No.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    • This transformation was applied to: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               • OverTime	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  <a:r>
              <a:rPr lang="en-US" dirty="0" smtClean="0"/>
              <a:t>              • Attrition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BCFDA37B-399A-B9F0-7A7D-2A891EB7FFA6}"/>
              </a:ext>
            </a:extLst>
          </p:cNvPr>
          <p:cNvSpPr txBox="1">
            <a:spLocks/>
          </p:cNvSpPr>
          <p:nvPr/>
        </p:nvSpPr>
        <p:spPr>
          <a:xfrm>
            <a:off x="471388" y="3969806"/>
            <a:ext cx="5331700" cy="2424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3.</a:t>
            </a:r>
            <a:r>
              <a:rPr lang="en-US" dirty="0"/>
              <a:t> </a:t>
            </a:r>
            <a:r>
              <a:rPr lang="en-US" b="1" dirty="0"/>
              <a:t>DAX Calculations for Binning: 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smtClean="0"/>
              <a:t>Created </a:t>
            </a:r>
            <a:r>
              <a:rPr lang="en-US" dirty="0"/>
              <a:t>three new columns using DAX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for effective data </a:t>
            </a:r>
            <a:r>
              <a:rPr lang="en-US" dirty="0"/>
              <a:t>segmentation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</a:t>
            </a:r>
            <a:r>
              <a:rPr lang="en-US" dirty="0"/>
              <a:t>• Salary Bins	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• </a:t>
            </a:r>
            <a:r>
              <a:rPr lang="en-US" dirty="0"/>
              <a:t>Distance </a:t>
            </a:r>
            <a:r>
              <a:rPr lang="en-US" dirty="0" smtClean="0"/>
              <a:t>Bins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• </a:t>
            </a:r>
            <a:r>
              <a:rPr lang="en-US" dirty="0"/>
              <a:t>Age Bins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7165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00EBDF4-3413-FCF9-2E25-9A254A61F23E}"/>
              </a:ext>
            </a:extLst>
          </p:cNvPr>
          <p:cNvSpPr txBox="1">
            <a:spLocks/>
          </p:cNvSpPr>
          <p:nvPr/>
        </p:nvSpPr>
        <p:spPr>
          <a:xfrm>
            <a:off x="1206674" y="646036"/>
            <a:ext cx="9302621" cy="848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 smtClean="0"/>
              <a:t>Data Cleaning </a:t>
            </a:r>
            <a:r>
              <a:rPr lang="en-US" sz="4400" b="1" dirty="0"/>
              <a:t>and </a:t>
            </a:r>
            <a:r>
              <a:rPr lang="en-US" sz="4400" b="1" dirty="0" smtClean="0"/>
              <a:t>Transformation</a:t>
            </a:r>
            <a:endParaRPr lang="en-US" sz="4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3" y="1578911"/>
            <a:ext cx="2266271" cy="5057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834" y="1578911"/>
            <a:ext cx="1394590" cy="5057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788" y="1578911"/>
            <a:ext cx="1349445" cy="5057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326" y="1578911"/>
            <a:ext cx="4030013" cy="50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253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896</Words>
  <Application>Microsoft Office PowerPoint</Application>
  <PresentationFormat>شاشة عريضة</PresentationFormat>
  <Paragraphs>168</Paragraphs>
  <Slides>18</Slides>
  <Notes>18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6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Calibri</vt:lpstr>
      <vt:lpstr>Courier New</vt:lpstr>
      <vt:lpstr>Gill Sans Nova Light</vt:lpstr>
      <vt:lpstr>Sagona Book</vt:lpstr>
      <vt:lpstr>Custom</vt:lpstr>
      <vt:lpstr>HR Dashboard</vt:lpstr>
      <vt:lpstr>TEAM MEMBERS</vt:lpstr>
      <vt:lpstr>AGENDA</vt:lpstr>
      <vt:lpstr>Introduction</vt:lpstr>
      <vt:lpstr>Objectives</vt:lpstr>
      <vt:lpstr>Analysis Steps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Summary</vt:lpstr>
      <vt:lpstr>Recommendation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2023-12-12T20:05:16Z</dcterms:created>
  <dcterms:modified xsi:type="dcterms:W3CDTF">2024-10-18T10:39:51Z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